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notesSlides/notesSlide32.xml" ContentType="application/vnd.openxmlformats-officedocument.presentationml.notesSlide+xml"/>
  <Override PartName="/ppt/charts/chart5.xml" ContentType="application/vnd.openxmlformats-officedocument.drawingml.chart+xml"/>
  <Override PartName="/ppt/notesSlides/notesSlide33.xml" ContentType="application/vnd.openxmlformats-officedocument.presentationml.notesSlide+xml"/>
  <Override PartName="/ppt/charts/chart6.xml" ContentType="application/vnd.openxmlformats-officedocument.drawingml.chart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5.xml" ContentType="application/vnd.openxmlformats-officedocument.presentationml.notesSlide+xml"/>
  <Override PartName="/ppt/charts/chart8.xml" ContentType="application/vnd.openxmlformats-officedocument.drawingml.chart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48" r:id="rId3"/>
    <p:sldId id="257" r:id="rId4"/>
    <p:sldId id="337" r:id="rId5"/>
    <p:sldId id="260" r:id="rId6"/>
    <p:sldId id="282" r:id="rId7"/>
    <p:sldId id="283" r:id="rId8"/>
    <p:sldId id="296" r:id="rId9"/>
    <p:sldId id="315" r:id="rId10"/>
    <p:sldId id="318" r:id="rId11"/>
    <p:sldId id="350" r:id="rId12"/>
    <p:sldId id="321" r:id="rId13"/>
    <p:sldId id="334" r:id="rId14"/>
    <p:sldId id="336" r:id="rId15"/>
    <p:sldId id="322" r:id="rId16"/>
    <p:sldId id="323" r:id="rId17"/>
    <p:sldId id="335" r:id="rId18"/>
    <p:sldId id="324" r:id="rId19"/>
    <p:sldId id="338" r:id="rId20"/>
    <p:sldId id="340" r:id="rId21"/>
    <p:sldId id="339" r:id="rId22"/>
    <p:sldId id="326" r:id="rId23"/>
    <p:sldId id="327" r:id="rId24"/>
    <p:sldId id="328" r:id="rId25"/>
    <p:sldId id="329" r:id="rId26"/>
    <p:sldId id="341" r:id="rId27"/>
    <p:sldId id="342" r:id="rId28"/>
    <p:sldId id="343" r:id="rId29"/>
    <p:sldId id="344" r:id="rId30"/>
    <p:sldId id="345" r:id="rId31"/>
    <p:sldId id="351" r:id="rId32"/>
    <p:sldId id="361" r:id="rId33"/>
    <p:sldId id="357" r:id="rId34"/>
    <p:sldId id="359" r:id="rId35"/>
    <p:sldId id="358" r:id="rId36"/>
    <p:sldId id="331" r:id="rId37"/>
    <p:sldId id="332" r:id="rId38"/>
    <p:sldId id="347" r:id="rId39"/>
    <p:sldId id="352" r:id="rId40"/>
    <p:sldId id="353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C0504D"/>
    <a:srgbClr val="F6FA60"/>
    <a:srgbClr val="7C3B06"/>
    <a:srgbClr val="1F497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0039" autoAdjust="0"/>
  </p:normalViewPr>
  <p:slideViewPr>
    <p:cSldViewPr>
      <p:cViewPr varScale="1">
        <p:scale>
          <a:sx n="67" d="100"/>
          <a:sy n="67" d="100"/>
        </p:scale>
        <p:origin x="12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82"/>
    </p:cViewPr>
  </p:sorter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567663\Desktop\&#26032;&#22686;%20Microsoft%20Excel%20&#24037;&#20316;&#3492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28418;&#20142;&#24681;&#32701;&#20570;&#30340;&#22294;&#3492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28418;&#20142;&#24681;&#32701;&#20570;&#30340;&#22294;&#34920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28418;&#20142;&#24681;&#32701;&#20570;&#30340;&#22294;&#3492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28418;&#20142;&#24681;&#32701;&#20570;&#30340;&#22294;&#3492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66666666666898E-2"/>
          <c:y val="1.7961852064481181E-2"/>
          <c:w val="0.89861111111111169"/>
          <c:h val="0.86755504156816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48.6%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21.6%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16.8%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16.5%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15%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13.8%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13.4%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altLang="zh-TW" dirty="0"/>
                      <a:t>13.2%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3EC-4623-B08C-FC88DCA227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工作表1!$A$2:$A$9</c:f>
              <c:strCache>
                <c:ptCount val="8"/>
                <c:pt idx="0">
                  <c:v>Ethiopia</c:v>
                </c:pt>
                <c:pt idx="1">
                  <c:v>Ecuador</c:v>
                </c:pt>
                <c:pt idx="2">
                  <c:v>St Kitts and Nevis</c:v>
                </c:pt>
                <c:pt idx="3">
                  <c:v>Egypt</c:v>
                </c:pt>
                <c:pt idx="4">
                  <c:v>Turkey </c:v>
                </c:pt>
                <c:pt idx="5">
                  <c:v>Rwanda</c:v>
                </c:pt>
                <c:pt idx="6">
                  <c:v>Uzbekistan</c:v>
                </c:pt>
                <c:pt idx="7">
                  <c:v>Tunisia</c:v>
                </c:pt>
              </c:strCache>
            </c:strRef>
          </c:cat>
          <c:val>
            <c:numRef>
              <c:f>工作表1!$B$2:$B$9</c:f>
              <c:numCache>
                <c:formatCode>General</c:formatCode>
                <c:ptCount val="8"/>
                <c:pt idx="0">
                  <c:v>48.6</c:v>
                </c:pt>
                <c:pt idx="1">
                  <c:v>21.6</c:v>
                </c:pt>
                <c:pt idx="2">
                  <c:v>16.8</c:v>
                </c:pt>
                <c:pt idx="3">
                  <c:v>16.5</c:v>
                </c:pt>
                <c:pt idx="4">
                  <c:v>15</c:v>
                </c:pt>
                <c:pt idx="5">
                  <c:v>13.8</c:v>
                </c:pt>
                <c:pt idx="6">
                  <c:v>13.4</c:v>
                </c:pt>
                <c:pt idx="7">
                  <c:v>13.2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3EC-4623-B08C-FC88DCA227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31899520"/>
        <c:axId val="331892464"/>
      </c:barChart>
      <c:catAx>
        <c:axId val="331899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31892464"/>
        <c:crosses val="autoZero"/>
        <c:auto val="1"/>
        <c:lblAlgn val="ctr"/>
        <c:lblOffset val="100"/>
        <c:noMultiLvlLbl val="0"/>
      </c:catAx>
      <c:valAx>
        <c:axId val="331892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3189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觀光人數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工作表1!$A$2:$A$3</c:f>
              <c:strCache>
                <c:ptCount val="2"/>
                <c:pt idx="0">
                  <c:v>107.05</c:v>
                </c:pt>
                <c:pt idx="1">
                  <c:v>108.05</c:v>
                </c:pt>
              </c:strCache>
            </c:strRef>
          </c:cat>
          <c:val>
            <c:numRef>
              <c:f>工作表1!$B$2:$B$3</c:f>
              <c:numCache>
                <c:formatCode>#,##0</c:formatCode>
                <c:ptCount val="2"/>
                <c:pt idx="0">
                  <c:v>161868</c:v>
                </c:pt>
                <c:pt idx="1">
                  <c:v>184289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51-4407-BBFB-160A5DCC69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1447360"/>
        <c:axId val="331443832"/>
      </c:barChart>
      <c:catAx>
        <c:axId val="33144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" cap="flat">
            <a:solidFill>
              <a:schemeClr val="tx1"/>
            </a:solidFill>
            <a:round/>
          </a:ln>
        </c:spPr>
        <c:crossAx val="331443832"/>
        <c:crosses val="autoZero"/>
        <c:auto val="1"/>
        <c:lblAlgn val="ctr"/>
        <c:lblOffset val="100"/>
        <c:noMultiLvlLbl val="0"/>
      </c:catAx>
      <c:valAx>
        <c:axId val="331443832"/>
        <c:scaling>
          <c:orientation val="minMax"/>
          <c:max val="190000"/>
          <c:min val="120000"/>
        </c:scaling>
        <c:delete val="0"/>
        <c:axPos val="l"/>
        <c:majorGridlines>
          <c:spPr>
            <a:ln w="635" cap="flat">
              <a:solidFill>
                <a:schemeClr val="tx1"/>
              </a:solidFill>
              <a:round/>
            </a:ln>
          </c:spPr>
        </c:majorGridlines>
        <c:numFmt formatCode="#,##0" sourceLinked="1"/>
        <c:majorTickMark val="out"/>
        <c:minorTickMark val="none"/>
        <c:tickLblPos val="nextTo"/>
        <c:spPr>
          <a:noFill/>
          <a:ln w="635" cap="flat">
            <a:solidFill>
              <a:schemeClr val="tx1"/>
            </a:solidFill>
            <a:round/>
          </a:ln>
        </c:spPr>
        <c:crossAx val="331447360"/>
        <c:crosses val="autoZero"/>
        <c:crossBetween val="between"/>
        <c:majorUnit val="15000"/>
      </c:valAx>
      <c:spPr>
        <a:noFill/>
        <a:ln>
          <a:noFill/>
          <a:round/>
        </a:ln>
      </c:spPr>
    </c:plotArea>
    <c:plotVisOnly val="1"/>
    <c:dispBlanksAs val="gap"/>
    <c:showDLblsOverMax val="0"/>
  </c:chart>
  <c:txPr>
    <a:bodyPr/>
    <a:lstStyle/>
    <a:p>
      <a:pPr>
        <a:defRPr sz="1200" b="0" i="0" u="none" baseline="0">
          <a:solidFill>
            <a:srgbClr val="000000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4915750101858"/>
          <c:y val="3.561510693939042E-2"/>
          <c:w val="0.84312539347480175"/>
          <c:h val="0.822691221318092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觀光人數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工作表1!$A$2:$A$3</c:f>
              <c:numCache>
                <c:formatCode>General</c:formatCode>
                <c:ptCount val="2"/>
                <c:pt idx="0">
                  <c:v>107.08</c:v>
                </c:pt>
                <c:pt idx="1">
                  <c:v>108.08</c:v>
                </c:pt>
              </c:numCache>
            </c:numRef>
          </c:cat>
          <c:val>
            <c:numRef>
              <c:f>工作表1!$B$2:$B$3</c:f>
              <c:numCache>
                <c:formatCode>#,##0</c:formatCode>
                <c:ptCount val="2"/>
                <c:pt idx="0">
                  <c:v>140258</c:v>
                </c:pt>
                <c:pt idx="1">
                  <c:v>130702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62-4F1F-8FD8-4DF9BBF5C5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1444616"/>
        <c:axId val="331444224"/>
      </c:barChart>
      <c:catAx>
        <c:axId val="331444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" cap="flat">
            <a:solidFill>
              <a:schemeClr val="tx1"/>
            </a:solidFill>
            <a:round/>
          </a:ln>
        </c:spPr>
        <c:crossAx val="331444224"/>
        <c:crosses val="autoZero"/>
        <c:auto val="1"/>
        <c:lblAlgn val="ctr"/>
        <c:lblOffset val="100"/>
        <c:noMultiLvlLbl val="0"/>
      </c:catAx>
      <c:valAx>
        <c:axId val="331444224"/>
        <c:scaling>
          <c:orientation val="minMax"/>
          <c:max val="180000"/>
          <c:min val="120000"/>
        </c:scaling>
        <c:delete val="0"/>
        <c:axPos val="l"/>
        <c:majorGridlines>
          <c:spPr>
            <a:ln w="635" cap="flat">
              <a:solidFill>
                <a:schemeClr val="tx1"/>
              </a:solidFill>
              <a:round/>
            </a:ln>
          </c:spPr>
        </c:majorGridlines>
        <c:numFmt formatCode="#,##0" sourceLinked="1"/>
        <c:majorTickMark val="out"/>
        <c:minorTickMark val="none"/>
        <c:tickLblPos val="nextTo"/>
        <c:spPr>
          <a:noFill/>
          <a:ln w="635" cap="flat">
            <a:solidFill>
              <a:schemeClr val="tx1"/>
            </a:solidFill>
            <a:round/>
          </a:ln>
        </c:spPr>
        <c:crossAx val="331444616"/>
        <c:crosses val="autoZero"/>
        <c:crossBetween val="between"/>
        <c:majorUnit val="15000"/>
      </c:valAx>
      <c:spPr>
        <a:noFill/>
        <a:ln>
          <a:noFill/>
          <a:round/>
        </a:ln>
      </c:spPr>
    </c:plotArea>
    <c:plotVisOnly val="1"/>
    <c:dispBlanksAs val="gap"/>
    <c:showDLblsOverMax val="0"/>
  </c:chart>
  <c:txPr>
    <a:bodyPr/>
    <a:lstStyle/>
    <a:p>
      <a:pPr>
        <a:defRPr sz="1200" b="0" i="0" u="none" baseline="0">
          <a:solidFill>
            <a:srgbClr val="000000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1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2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cat>
            <c:strRef>
              <c:f>工作表1!$A$1:$X$1</c:f>
              <c:strCache>
                <c:ptCount val="24"/>
                <c:pt idx="0">
                  <c:v>Male </c:v>
                </c:pt>
                <c:pt idx="1">
                  <c:v>Female</c:v>
                </c:pt>
                <c:pt idx="2">
                  <c:v>Gender </c:v>
                </c:pt>
                <c:pt idx="3">
                  <c:v>20-40</c:v>
                </c:pt>
                <c:pt idx="4">
                  <c:v>  40-65</c:v>
                </c:pt>
                <c:pt idx="5">
                  <c:v>Age Group    </c:v>
                </c:pt>
                <c:pt idx="6">
                  <c:v>German</c:v>
                </c:pt>
                <c:pt idx="7">
                  <c:v>USA</c:v>
                </c:pt>
                <c:pt idx="8">
                  <c:v> Hong Kong</c:v>
                </c:pt>
                <c:pt idx="9">
                  <c:v> South Afrika</c:v>
                </c:pt>
                <c:pt idx="10">
                  <c:v>Australia</c:v>
                </c:pt>
                <c:pt idx="11">
                  <c:v>TAIWAN</c:v>
                </c:pt>
                <c:pt idx="12">
                  <c:v>Nationality</c:v>
                </c:pt>
                <c:pt idx="13">
                  <c:v>Self-support</c:v>
                </c:pt>
                <c:pt idx="14">
                  <c:v>Engineer</c:v>
                </c:pt>
                <c:pt idx="15">
                  <c:v>education</c:v>
                </c:pt>
                <c:pt idx="16">
                  <c:v>Teacher</c:v>
                </c:pt>
                <c:pt idx="17">
                  <c:v>Occupation</c:v>
                </c:pt>
                <c:pt idx="18">
                  <c:v>Leisure</c:v>
                </c:pt>
                <c:pt idx="19">
                  <c:v>Business</c:v>
                </c:pt>
                <c:pt idx="20">
                  <c:v>Sightseeing</c:v>
                </c:pt>
                <c:pt idx="21">
                  <c:v>Purpose of visit</c:v>
                </c:pt>
                <c:pt idx="22">
                  <c:v>Actual Tour No.</c:v>
                </c:pt>
                <c:pt idx="23">
                  <c:v>Enrollment No.</c:v>
                </c:pt>
              </c:strCache>
            </c:strRef>
          </c:cat>
          <c:val>
            <c:numRef>
              <c:f>工作表1!$A$2:$X$2</c:f>
              <c:numCache>
                <c:formatCode>General</c:formatCode>
                <c:ptCount val="24"/>
                <c:pt idx="0">
                  <c:v>8</c:v>
                </c:pt>
                <c:pt idx="1">
                  <c:v>3</c:v>
                </c:pt>
                <c:pt idx="2">
                  <c:v>0</c:v>
                </c:pt>
                <c:pt idx="3">
                  <c:v>5</c:v>
                </c:pt>
                <c:pt idx="4">
                  <c:v>6</c:v>
                </c:pt>
                <c:pt idx="5">
                  <c:v>0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1</c:v>
                </c:pt>
                <c:pt idx="15">
                  <c:v>3</c:v>
                </c:pt>
                <c:pt idx="16">
                  <c:v>1</c:v>
                </c:pt>
                <c:pt idx="17">
                  <c:v>0</c:v>
                </c:pt>
                <c:pt idx="18">
                  <c:v>7</c:v>
                </c:pt>
                <c:pt idx="19">
                  <c:v>2</c:v>
                </c:pt>
                <c:pt idx="20">
                  <c:v>1</c:v>
                </c:pt>
                <c:pt idx="21">
                  <c:v>0</c:v>
                </c:pt>
                <c:pt idx="22">
                  <c:v>5</c:v>
                </c:pt>
                <c:pt idx="2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7628728"/>
        <c:axId val="297627160"/>
      </c:barChart>
      <c:catAx>
        <c:axId val="297628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627160"/>
        <c:crosses val="autoZero"/>
        <c:auto val="1"/>
        <c:lblAlgn val="ctr"/>
        <c:lblOffset val="100"/>
        <c:noMultiLvlLbl val="0"/>
      </c:catAx>
      <c:valAx>
        <c:axId val="297627160"/>
        <c:scaling>
          <c:orientation val="minMax"/>
          <c:max val="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62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a!$A$2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a!$B$1:$I$1</c:f>
              <c:strCache>
                <c:ptCount val="8"/>
                <c:pt idx="0">
                  <c:v>A8. Did you enjoy listening to the Praise Songs in the APP? </c:v>
                </c:pt>
                <c:pt idx="1">
                  <c:v>A7. Do you know you can listen to the Praise Songs via an APP (in digital format)?</c:v>
                </c:pt>
                <c:pt idx="2">
                  <c:v>A6. Have you tried the APP during your visit?</c:v>
                </c:pt>
                <c:pt idx="3">
                  <c:v>A5. Do you know there is an APP with audio explanations/descriptions available for popular spots in Erkan?</c:v>
                </c:pt>
                <c:pt idx="4">
                  <c:v>A4. Did you use the QR-code registration system to enroll for our service?</c:v>
                </c:pt>
                <c:pt idx="5">
                  <c:v>A3. Do you know you could enrol for the free English tour guide service via a QR-code registration system?     </c:v>
                </c:pt>
                <c:pt idx="6">
                  <c:v>A2. Have you used the free WiFi service provided by the Village?     </c:v>
                </c:pt>
                <c:pt idx="7">
                  <c:v>A1. Do you know there is free WiFi available in the Village?　</c:v>
                </c:pt>
              </c:strCache>
            </c:strRef>
          </c:cat>
          <c:val>
            <c:numRef>
              <c:f>a!$B$2:$I$2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3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a!$A$3</c:f>
              <c:strCache>
                <c:ptCount val="1"/>
                <c:pt idx="0">
                  <c:v>Maybe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a!$B$1:$I$1</c:f>
              <c:strCache>
                <c:ptCount val="8"/>
                <c:pt idx="0">
                  <c:v>A8. Did you enjoy listening to the Praise Songs in the APP? </c:v>
                </c:pt>
                <c:pt idx="1">
                  <c:v>A7. Do you know you can listen to the Praise Songs via an APP (in digital format)?</c:v>
                </c:pt>
                <c:pt idx="2">
                  <c:v>A6. Have you tried the APP during your visit?</c:v>
                </c:pt>
                <c:pt idx="3">
                  <c:v>A5. Do you know there is an APP with audio explanations/descriptions available for popular spots in Erkan?</c:v>
                </c:pt>
                <c:pt idx="4">
                  <c:v>A4. Did you use the QR-code registration system to enroll for our service?</c:v>
                </c:pt>
                <c:pt idx="5">
                  <c:v>A3. Do you know you could enrol for the free English tour guide service via a QR-code registration system?     </c:v>
                </c:pt>
                <c:pt idx="6">
                  <c:v>A2. Have you used the free WiFi service provided by the Village?     </c:v>
                </c:pt>
                <c:pt idx="7">
                  <c:v>A1. Do you know there is free WiFi available in the Village?　</c:v>
                </c:pt>
              </c:strCache>
            </c:strRef>
          </c:cat>
          <c:val>
            <c:numRef>
              <c:f>a!$B$3:$I$3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ser>
          <c:idx val="2"/>
          <c:order val="2"/>
          <c:tx>
            <c:strRef>
              <c:f>a!$A$4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a!$B$1:$I$1</c:f>
              <c:strCache>
                <c:ptCount val="8"/>
                <c:pt idx="0">
                  <c:v>A8. Did you enjoy listening to the Praise Songs in the APP? </c:v>
                </c:pt>
                <c:pt idx="1">
                  <c:v>A7. Do you know you can listen to the Praise Songs via an APP (in digital format)?</c:v>
                </c:pt>
                <c:pt idx="2">
                  <c:v>A6. Have you tried the APP during your visit?</c:v>
                </c:pt>
                <c:pt idx="3">
                  <c:v>A5. Do you know there is an APP with audio explanations/descriptions available for popular spots in Erkan?</c:v>
                </c:pt>
                <c:pt idx="4">
                  <c:v>A4. Did you use the QR-code registration system to enroll for our service?</c:v>
                </c:pt>
                <c:pt idx="5">
                  <c:v>A3. Do you know you could enrol for the free English tour guide service via a QR-code registration system?     </c:v>
                </c:pt>
                <c:pt idx="6">
                  <c:v>A2. Have you used the free WiFi service provided by the Village?     </c:v>
                </c:pt>
                <c:pt idx="7">
                  <c:v>A1. Do you know there is free WiFi available in the Village?　</c:v>
                </c:pt>
              </c:strCache>
            </c:strRef>
          </c:cat>
          <c:val>
            <c:numRef>
              <c:f>a!$B$4:$I$4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7627552"/>
        <c:axId val="297633432"/>
      </c:barChart>
      <c:catAx>
        <c:axId val="297627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zh-TW"/>
          </a:p>
        </c:txPr>
        <c:crossAx val="297633432"/>
        <c:crosses val="autoZero"/>
        <c:auto val="1"/>
        <c:lblAlgn val="ctr"/>
        <c:lblOffset val="100"/>
        <c:noMultiLvlLbl val="0"/>
      </c:catAx>
      <c:valAx>
        <c:axId val="29763343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6275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185783027121617"/>
          <c:y val="0.92862467191601061"/>
          <c:w val="0.35745013374582313"/>
          <c:h val="4.3597550306211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b!$A$2</c:f>
              <c:strCache>
                <c:ptCount val="1"/>
                <c:pt idx="0">
                  <c:v>Highly dissatisfied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b!$B$1:$G$1</c:f>
              <c:strCache>
                <c:ptCount val="6"/>
                <c:pt idx="0">
                  <c:v>B6.Praise Songs in digital format </c:v>
                </c:pt>
                <c:pt idx="1">
                  <c:v>B5. QR-code registration system </c:v>
                </c:pt>
                <c:pt idx="2">
                  <c:v>B4. Free Wifi facilities </c:v>
                </c:pt>
                <c:pt idx="3">
                  <c:v>B3. The maintenance of various tourist spots </c:v>
                </c:pt>
                <c:pt idx="4">
                  <c:v>B2. Clarity of content of reservation form</c:v>
                </c:pt>
                <c:pt idx="5">
                  <c:v>B1. The appearance (clothing and tidiness) of the tour guide</c:v>
                </c:pt>
              </c:strCache>
            </c:strRef>
          </c:cat>
          <c:val>
            <c:numRef>
              <c:f>b!$B$2:$G$2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b!$A$3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b!$B$1:$G$1</c:f>
              <c:strCache>
                <c:ptCount val="6"/>
                <c:pt idx="0">
                  <c:v>B6.Praise Songs in digital format </c:v>
                </c:pt>
                <c:pt idx="1">
                  <c:v>B5. QR-code registration system </c:v>
                </c:pt>
                <c:pt idx="2">
                  <c:v>B4. Free Wifi facilities </c:v>
                </c:pt>
                <c:pt idx="3">
                  <c:v>B3. The maintenance of various tourist spots </c:v>
                </c:pt>
                <c:pt idx="4">
                  <c:v>B2. Clarity of content of reservation form</c:v>
                </c:pt>
                <c:pt idx="5">
                  <c:v>B1. The appearance (clothing and tidiness) of the tour guide</c:v>
                </c:pt>
              </c:strCache>
            </c:strRef>
          </c:cat>
          <c:val>
            <c:numRef>
              <c:f>b!$B$3:$G$3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b!$A$4</c:f>
              <c:strCache>
                <c:ptCount val="1"/>
                <c:pt idx="0">
                  <c:v>Okay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b!$B$1:$G$1</c:f>
              <c:strCache>
                <c:ptCount val="6"/>
                <c:pt idx="0">
                  <c:v>B6.Praise Songs in digital format </c:v>
                </c:pt>
                <c:pt idx="1">
                  <c:v>B5. QR-code registration system </c:v>
                </c:pt>
                <c:pt idx="2">
                  <c:v>B4. Free Wifi facilities </c:v>
                </c:pt>
                <c:pt idx="3">
                  <c:v>B3. The maintenance of various tourist spots </c:v>
                </c:pt>
                <c:pt idx="4">
                  <c:v>B2. Clarity of content of reservation form</c:v>
                </c:pt>
                <c:pt idx="5">
                  <c:v>B1. The appearance (clothing and tidiness) of the tour guide</c:v>
                </c:pt>
              </c:strCache>
            </c:strRef>
          </c:cat>
          <c:val>
            <c:numRef>
              <c:f>b!$B$4:$G$4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b!$A$5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b!$B$1:$G$1</c:f>
              <c:strCache>
                <c:ptCount val="6"/>
                <c:pt idx="0">
                  <c:v>B6.Praise Songs in digital format </c:v>
                </c:pt>
                <c:pt idx="1">
                  <c:v>B5. QR-code registration system </c:v>
                </c:pt>
                <c:pt idx="2">
                  <c:v>B4. Free Wifi facilities </c:v>
                </c:pt>
                <c:pt idx="3">
                  <c:v>B3. The maintenance of various tourist spots </c:v>
                </c:pt>
                <c:pt idx="4">
                  <c:v>B2. Clarity of content of reservation form</c:v>
                </c:pt>
                <c:pt idx="5">
                  <c:v>B1. The appearance (clothing and tidiness) of the tour guide</c:v>
                </c:pt>
              </c:strCache>
            </c:strRef>
          </c:cat>
          <c:val>
            <c:numRef>
              <c:f>b!$B$5:$G$5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</c:ser>
        <c:ser>
          <c:idx val="4"/>
          <c:order val="4"/>
          <c:tx>
            <c:strRef>
              <c:f>b!$A$6</c:f>
              <c:strCache>
                <c:ptCount val="1"/>
                <c:pt idx="0">
                  <c:v>Highly satisfied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b!$B$1:$G$1</c:f>
              <c:strCache>
                <c:ptCount val="6"/>
                <c:pt idx="0">
                  <c:v>B6.Praise Songs in digital format </c:v>
                </c:pt>
                <c:pt idx="1">
                  <c:v>B5. QR-code registration system </c:v>
                </c:pt>
                <c:pt idx="2">
                  <c:v>B4. Free Wifi facilities </c:v>
                </c:pt>
                <c:pt idx="3">
                  <c:v>B3. The maintenance of various tourist spots </c:v>
                </c:pt>
                <c:pt idx="4">
                  <c:v>B2. Clarity of content of reservation form</c:v>
                </c:pt>
                <c:pt idx="5">
                  <c:v>B1. The appearance (clothing and tidiness) of the tour guide</c:v>
                </c:pt>
              </c:strCache>
            </c:strRef>
          </c:cat>
          <c:val>
            <c:numRef>
              <c:f>b!$B$6:$G$6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7628336"/>
        <c:axId val="297629904"/>
      </c:barChart>
      <c:catAx>
        <c:axId val="297628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zh-TW"/>
          </a:p>
        </c:txPr>
        <c:crossAx val="297629904"/>
        <c:crosses val="autoZero"/>
        <c:auto val="1"/>
        <c:lblAlgn val="ctr"/>
        <c:lblOffset val="100"/>
        <c:noMultiLvlLbl val="0"/>
      </c:catAx>
      <c:valAx>
        <c:axId val="297629904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6283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'c'!$A$2</c:f>
              <c:strCache>
                <c:ptCount val="1"/>
                <c:pt idx="0">
                  <c:v>Highly dissatisfied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'c'!$B$1:$G$1</c:f>
              <c:strCache>
                <c:ptCount val="6"/>
                <c:pt idx="0">
                  <c:v>C6. The attitude and initiative in responding to questions</c:v>
                </c:pt>
                <c:pt idx="1">
                  <c:v>C5. The communication skills of the tour guide</c:v>
                </c:pt>
                <c:pt idx="2">
                  <c:v>C4. The ability of the tour guide in handling your questions</c:v>
                </c:pt>
                <c:pt idx="3">
                  <c:v>C3. The knowledge of the tour guide about the scenic spots</c:v>
                </c:pt>
                <c:pt idx="4">
                  <c:v>C2. The length of the guided tour</c:v>
                </c:pt>
                <c:pt idx="5">
                  <c:v>C1. The routing arranged by the tour guide</c:v>
                </c:pt>
              </c:strCache>
            </c:strRef>
          </c:cat>
          <c:val>
            <c:numRef>
              <c:f>'c'!$B$2:$G$2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'c'!$A$3</c:f>
              <c:strCache>
                <c:ptCount val="1"/>
                <c:pt idx="0">
                  <c:v>Disatisfied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'c'!$B$1:$G$1</c:f>
              <c:strCache>
                <c:ptCount val="6"/>
                <c:pt idx="0">
                  <c:v>C6. The attitude and initiative in responding to questions</c:v>
                </c:pt>
                <c:pt idx="1">
                  <c:v>C5. The communication skills of the tour guide</c:v>
                </c:pt>
                <c:pt idx="2">
                  <c:v>C4. The ability of the tour guide in handling your questions</c:v>
                </c:pt>
                <c:pt idx="3">
                  <c:v>C3. The knowledge of the tour guide about the scenic spots</c:v>
                </c:pt>
                <c:pt idx="4">
                  <c:v>C2. The length of the guided tour</c:v>
                </c:pt>
                <c:pt idx="5">
                  <c:v>C1. The routing arranged by the tour guide</c:v>
                </c:pt>
              </c:strCache>
            </c:strRef>
          </c:cat>
          <c:val>
            <c:numRef>
              <c:f>'c'!$B$3:$G$3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'c'!$A$4</c:f>
              <c:strCache>
                <c:ptCount val="1"/>
                <c:pt idx="0">
                  <c:v>Okay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'c'!$B$1:$G$1</c:f>
              <c:strCache>
                <c:ptCount val="6"/>
                <c:pt idx="0">
                  <c:v>C6. The attitude and initiative in responding to questions</c:v>
                </c:pt>
                <c:pt idx="1">
                  <c:v>C5. The communication skills of the tour guide</c:v>
                </c:pt>
                <c:pt idx="2">
                  <c:v>C4. The ability of the tour guide in handling your questions</c:v>
                </c:pt>
                <c:pt idx="3">
                  <c:v>C3. The knowledge of the tour guide about the scenic spots</c:v>
                </c:pt>
                <c:pt idx="4">
                  <c:v>C2. The length of the guided tour</c:v>
                </c:pt>
                <c:pt idx="5">
                  <c:v>C1. The routing arranged by the tour guide</c:v>
                </c:pt>
              </c:strCache>
            </c:strRef>
          </c:cat>
          <c:val>
            <c:numRef>
              <c:f>'c'!$B$4:$G$4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3"/>
          <c:order val="3"/>
          <c:tx>
            <c:strRef>
              <c:f>'c'!$A$5</c:f>
              <c:strCache>
                <c:ptCount val="1"/>
                <c:pt idx="0">
                  <c:v>Ssatisfied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'c'!$B$1:$G$1</c:f>
              <c:strCache>
                <c:ptCount val="6"/>
                <c:pt idx="0">
                  <c:v>C6. The attitude and initiative in responding to questions</c:v>
                </c:pt>
                <c:pt idx="1">
                  <c:v>C5. The communication skills of the tour guide</c:v>
                </c:pt>
                <c:pt idx="2">
                  <c:v>C4. The ability of the tour guide in handling your questions</c:v>
                </c:pt>
                <c:pt idx="3">
                  <c:v>C3. The knowledge of the tour guide about the scenic spots</c:v>
                </c:pt>
                <c:pt idx="4">
                  <c:v>C2. The length of the guided tour</c:v>
                </c:pt>
                <c:pt idx="5">
                  <c:v>C1. The routing arranged by the tour guide</c:v>
                </c:pt>
              </c:strCache>
            </c:strRef>
          </c:cat>
          <c:val>
            <c:numRef>
              <c:f>'c'!$B$5:$G$5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4"/>
          <c:order val="4"/>
          <c:tx>
            <c:strRef>
              <c:f>'c'!$A$6</c:f>
              <c:strCache>
                <c:ptCount val="1"/>
                <c:pt idx="0">
                  <c:v>Highly satisfied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'c'!$B$1:$G$1</c:f>
              <c:strCache>
                <c:ptCount val="6"/>
                <c:pt idx="0">
                  <c:v>C6. The attitude and initiative in responding to questions</c:v>
                </c:pt>
                <c:pt idx="1">
                  <c:v>C5. The communication skills of the tour guide</c:v>
                </c:pt>
                <c:pt idx="2">
                  <c:v>C4. The ability of the tour guide in handling your questions</c:v>
                </c:pt>
                <c:pt idx="3">
                  <c:v>C3. The knowledge of the tour guide about the scenic spots</c:v>
                </c:pt>
                <c:pt idx="4">
                  <c:v>C2. The length of the guided tour</c:v>
                </c:pt>
                <c:pt idx="5">
                  <c:v>C1. The routing arranged by the tour guide</c:v>
                </c:pt>
              </c:strCache>
            </c:strRef>
          </c:cat>
          <c:val>
            <c:numRef>
              <c:f>'c'!$B$6:$G$6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7630296"/>
        <c:axId val="297629512"/>
      </c:barChart>
      <c:catAx>
        <c:axId val="297630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629512"/>
        <c:crosses val="autoZero"/>
        <c:auto val="1"/>
        <c:lblAlgn val="ctr"/>
        <c:lblOffset val="100"/>
        <c:noMultiLvlLbl val="0"/>
      </c:catAx>
      <c:valAx>
        <c:axId val="29762951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6302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d!$A$2</c:f>
              <c:strCache>
                <c:ptCount val="1"/>
                <c:pt idx="0">
                  <c:v>Highly dissatisfied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d!$B$1:$H$1</c:f>
              <c:strCache>
                <c:ptCount val="7"/>
                <c:pt idx="0">
                  <c:v>D7. Other related services experienced in the guided tour  </c:v>
                </c:pt>
                <c:pt idx="1">
                  <c:v>D6. Other related services experienced in the guided tour  </c:v>
                </c:pt>
                <c:pt idx="2">
                  <c:v>D5. The overall impression experienced in the guided tour </c:v>
                </c:pt>
                <c:pt idx="3">
                  <c:v>D4. The quality of the facilities used in/ available for the guided tour  </c:v>
                </c:pt>
                <c:pt idx="4">
                  <c:v>D3. The explanations and descriptions given by the tour guide </c:v>
                </c:pt>
                <c:pt idx="5">
                  <c:v>D2. The overall services provided by the tour guide</c:v>
                </c:pt>
                <c:pt idx="6">
                  <c:v>D1. The overall performance of the tour guide in explaining the reservation procedures</c:v>
                </c:pt>
              </c:strCache>
            </c:strRef>
          </c:cat>
          <c:val>
            <c:numRef>
              <c:f>d!$B$2:$H$2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d!$A$3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d!$B$1:$H$1</c:f>
              <c:strCache>
                <c:ptCount val="7"/>
                <c:pt idx="0">
                  <c:v>D7. Other related services experienced in the guided tour  </c:v>
                </c:pt>
                <c:pt idx="1">
                  <c:v>D6. Other related services experienced in the guided tour  </c:v>
                </c:pt>
                <c:pt idx="2">
                  <c:v>D5. The overall impression experienced in the guided tour </c:v>
                </c:pt>
                <c:pt idx="3">
                  <c:v>D4. The quality of the facilities used in/ available for the guided tour  </c:v>
                </c:pt>
                <c:pt idx="4">
                  <c:v>D3. The explanations and descriptions given by the tour guide </c:v>
                </c:pt>
                <c:pt idx="5">
                  <c:v>D2. The overall services provided by the tour guide</c:v>
                </c:pt>
                <c:pt idx="6">
                  <c:v>D1. The overall performance of the tour guide in explaining the reservation procedures</c:v>
                </c:pt>
              </c:strCache>
            </c:strRef>
          </c:cat>
          <c:val>
            <c:numRef>
              <c:f>d!$B$3:$H$3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d!$A$4</c:f>
              <c:strCache>
                <c:ptCount val="1"/>
                <c:pt idx="0">
                  <c:v>Okay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d!$B$1:$H$1</c:f>
              <c:strCache>
                <c:ptCount val="7"/>
                <c:pt idx="0">
                  <c:v>D7. Other related services experienced in the guided tour  </c:v>
                </c:pt>
                <c:pt idx="1">
                  <c:v>D6. Other related services experienced in the guided tour  </c:v>
                </c:pt>
                <c:pt idx="2">
                  <c:v>D5. The overall impression experienced in the guided tour </c:v>
                </c:pt>
                <c:pt idx="3">
                  <c:v>D4. The quality of the facilities used in/ available for the guided tour  </c:v>
                </c:pt>
                <c:pt idx="4">
                  <c:v>D3. The explanations and descriptions given by the tour guide </c:v>
                </c:pt>
                <c:pt idx="5">
                  <c:v>D2. The overall services provided by the tour guide</c:v>
                </c:pt>
                <c:pt idx="6">
                  <c:v>D1. The overall performance of the tour guide in explaining the reservation procedures</c:v>
                </c:pt>
              </c:strCache>
            </c:strRef>
          </c:cat>
          <c:val>
            <c:numRef>
              <c:f>d!$B$4:$H$4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d!$A$5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d!$B$1:$H$1</c:f>
              <c:strCache>
                <c:ptCount val="7"/>
                <c:pt idx="0">
                  <c:v>D7. Other related services experienced in the guided tour  </c:v>
                </c:pt>
                <c:pt idx="1">
                  <c:v>D6. Other related services experienced in the guided tour  </c:v>
                </c:pt>
                <c:pt idx="2">
                  <c:v>D5. The overall impression experienced in the guided tour </c:v>
                </c:pt>
                <c:pt idx="3">
                  <c:v>D4. The quality of the facilities used in/ available for the guided tour  </c:v>
                </c:pt>
                <c:pt idx="4">
                  <c:v>D3. The explanations and descriptions given by the tour guide </c:v>
                </c:pt>
                <c:pt idx="5">
                  <c:v>D2. The overall services provided by the tour guide</c:v>
                </c:pt>
                <c:pt idx="6">
                  <c:v>D1. The overall performance of the tour guide in explaining the reservation procedures</c:v>
                </c:pt>
              </c:strCache>
            </c:strRef>
          </c:cat>
          <c:val>
            <c:numRef>
              <c:f>d!$B$5:$H$5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4"/>
          <c:order val="4"/>
          <c:tx>
            <c:strRef>
              <c:f>d!$A$6</c:f>
              <c:strCache>
                <c:ptCount val="1"/>
                <c:pt idx="0">
                  <c:v>Highly satisfied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d!$B$1:$H$1</c:f>
              <c:strCache>
                <c:ptCount val="7"/>
                <c:pt idx="0">
                  <c:v>D7. Other related services experienced in the guided tour  </c:v>
                </c:pt>
                <c:pt idx="1">
                  <c:v>D6. Other related services experienced in the guided tour  </c:v>
                </c:pt>
                <c:pt idx="2">
                  <c:v>D5. The overall impression experienced in the guided tour </c:v>
                </c:pt>
                <c:pt idx="3">
                  <c:v>D4. The quality of the facilities used in/ available for the guided tour  </c:v>
                </c:pt>
                <c:pt idx="4">
                  <c:v>D3. The explanations and descriptions given by the tour guide </c:v>
                </c:pt>
                <c:pt idx="5">
                  <c:v>D2. The overall services provided by the tour guide</c:v>
                </c:pt>
                <c:pt idx="6">
                  <c:v>D1. The overall performance of the tour guide in explaining the reservation procedures</c:v>
                </c:pt>
              </c:strCache>
            </c:strRef>
          </c:cat>
          <c:val>
            <c:numRef>
              <c:f>d!$B$6:$H$6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7632648"/>
        <c:axId val="297631080"/>
      </c:barChart>
      <c:catAx>
        <c:axId val="297632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zh-TW"/>
          </a:p>
        </c:txPr>
        <c:crossAx val="297631080"/>
        <c:crosses val="autoZero"/>
        <c:auto val="1"/>
        <c:lblAlgn val="ctr"/>
        <c:lblOffset val="100"/>
        <c:noMultiLvlLbl val="0"/>
      </c:catAx>
      <c:valAx>
        <c:axId val="29763108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6326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1AE816-9BAB-45F1-8465-2DE72B7256E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C459C8B-589B-497E-AA12-A0BF442AB6C7}">
      <dgm:prSet phldrT="[文字]" custT="1"/>
      <dgm:spPr/>
      <dgm:t>
        <a:bodyPr/>
        <a:lstStyle/>
        <a:p>
          <a:r>
            <a:rPr lang="en-US" altLang="zh-TW" sz="2600" dirty="0"/>
            <a:t>Employ what has learned at school</a:t>
          </a:r>
          <a:endParaRPr lang="zh-TW" altLang="en-US" sz="2600" dirty="0"/>
        </a:p>
      </dgm:t>
    </dgm:pt>
    <dgm:pt modelId="{2CA202F2-011E-4928-9C60-E71F0C7217A6}" type="parTrans" cxnId="{BEFAF339-76C6-4995-BBFC-D1D85E1BFB99}">
      <dgm:prSet/>
      <dgm:spPr/>
      <dgm:t>
        <a:bodyPr/>
        <a:lstStyle/>
        <a:p>
          <a:endParaRPr lang="zh-TW" altLang="en-US" sz="2000"/>
        </a:p>
      </dgm:t>
    </dgm:pt>
    <dgm:pt modelId="{CA08A0D1-76A6-4A4D-9619-66D7B655DDAE}" type="sibTrans" cxnId="{BEFAF339-76C6-4995-BBFC-D1D85E1BFB99}">
      <dgm:prSet/>
      <dgm:spPr/>
      <dgm:t>
        <a:bodyPr/>
        <a:lstStyle/>
        <a:p>
          <a:endParaRPr lang="zh-TW" altLang="en-US" sz="2000"/>
        </a:p>
      </dgm:t>
    </dgm:pt>
    <dgm:pt modelId="{6DC75777-6086-4563-B91B-186FBF9E947B}">
      <dgm:prSet phldrT="[文字]" custT="1"/>
      <dgm:spPr/>
      <dgm:t>
        <a:bodyPr/>
        <a:lstStyle/>
        <a:p>
          <a:r>
            <a:rPr lang="fr-FR" altLang="zh-TW" sz="2400" dirty="0"/>
            <a:t>Provideing English tour interpretation to international visitors on cultural aspects</a:t>
          </a:r>
          <a:endParaRPr lang="zh-TW" altLang="en-US" sz="2400" dirty="0"/>
        </a:p>
      </dgm:t>
    </dgm:pt>
    <dgm:pt modelId="{9CCA588B-7BE1-4FA1-A358-C6251C6929BB}" type="parTrans" cxnId="{8D2590F8-99EB-4F50-A6F6-D706DB5D0B70}">
      <dgm:prSet/>
      <dgm:spPr/>
      <dgm:t>
        <a:bodyPr/>
        <a:lstStyle/>
        <a:p>
          <a:endParaRPr lang="zh-TW" altLang="en-US" sz="2000"/>
        </a:p>
      </dgm:t>
    </dgm:pt>
    <dgm:pt modelId="{C82E676A-D36F-4422-A5B2-2FDFD936D314}" type="sibTrans" cxnId="{8D2590F8-99EB-4F50-A6F6-D706DB5D0B70}">
      <dgm:prSet/>
      <dgm:spPr/>
      <dgm:t>
        <a:bodyPr/>
        <a:lstStyle/>
        <a:p>
          <a:endParaRPr lang="zh-TW" altLang="en-US" sz="2000"/>
        </a:p>
      </dgm:t>
    </dgm:pt>
    <dgm:pt modelId="{713124CE-B2DC-4E9C-B623-7414D6B7A709}">
      <dgm:prSet phldrT="[文字]" custT="1"/>
      <dgm:spPr/>
      <dgm:t>
        <a:bodyPr/>
        <a:lstStyle/>
        <a:p>
          <a:r>
            <a:rPr lang="fr-FR" altLang="zh-TW" sz="2400" dirty="0"/>
            <a:t>Improving English communication and interpretation skills</a:t>
          </a:r>
          <a:endParaRPr lang="zh-TW" altLang="en-US" sz="2400" dirty="0"/>
        </a:p>
      </dgm:t>
    </dgm:pt>
    <dgm:pt modelId="{92AB02FF-0E54-4F21-9956-E2551D8A801B}" type="parTrans" cxnId="{1EA67CF8-21EB-411D-B7DF-73789AAB35BA}">
      <dgm:prSet/>
      <dgm:spPr/>
      <dgm:t>
        <a:bodyPr/>
        <a:lstStyle/>
        <a:p>
          <a:endParaRPr lang="zh-TW" altLang="en-US" sz="2000"/>
        </a:p>
      </dgm:t>
    </dgm:pt>
    <dgm:pt modelId="{2DF13DC2-3FC9-40C9-89C2-B551254B7940}" type="sibTrans" cxnId="{1EA67CF8-21EB-411D-B7DF-73789AAB35BA}">
      <dgm:prSet/>
      <dgm:spPr/>
      <dgm:t>
        <a:bodyPr/>
        <a:lstStyle/>
        <a:p>
          <a:endParaRPr lang="zh-TW" altLang="en-US" sz="2000"/>
        </a:p>
      </dgm:t>
    </dgm:pt>
    <dgm:pt modelId="{FEBA0E26-7009-4B12-9C49-13B116088478}">
      <dgm:prSet custT="1"/>
      <dgm:spPr/>
      <dgm:t>
        <a:bodyPr/>
        <a:lstStyle/>
        <a:p>
          <a:r>
            <a:rPr lang="en-US" altLang="zh-TW" sz="2600" dirty="0"/>
            <a:t>Investigate the quality and problems during the interpretation</a:t>
          </a:r>
          <a:endParaRPr lang="zh-TW" altLang="en-US" sz="2600" dirty="0"/>
        </a:p>
      </dgm:t>
    </dgm:pt>
    <dgm:pt modelId="{2128E111-6E51-4F1A-8EAF-040478BB8C1B}" type="parTrans" cxnId="{BEBBCF8C-C26B-42AE-BA23-7A08FA084372}">
      <dgm:prSet/>
      <dgm:spPr/>
      <dgm:t>
        <a:bodyPr/>
        <a:lstStyle/>
        <a:p>
          <a:endParaRPr lang="zh-TW" altLang="en-US" sz="2000"/>
        </a:p>
      </dgm:t>
    </dgm:pt>
    <dgm:pt modelId="{B9420F3B-E204-4CBD-9E90-3810395AC054}" type="sibTrans" cxnId="{BEBBCF8C-C26B-42AE-BA23-7A08FA084372}">
      <dgm:prSet/>
      <dgm:spPr/>
      <dgm:t>
        <a:bodyPr/>
        <a:lstStyle/>
        <a:p>
          <a:endParaRPr lang="zh-TW" altLang="en-US" sz="2000"/>
        </a:p>
      </dgm:t>
    </dgm:pt>
    <dgm:pt modelId="{35E3211E-A816-4D14-A84E-432E63702BE4}">
      <dgm:prSet phldrT="[文字]" custT="1"/>
      <dgm:spPr>
        <a:solidFill>
          <a:schemeClr val="tx2"/>
        </a:solidFill>
      </dgm:spPr>
      <dgm:t>
        <a:bodyPr/>
        <a:lstStyle/>
        <a:p>
          <a:r>
            <a:rPr lang="en-US" altLang="zh-TW" sz="3200" dirty="0"/>
            <a:t>Purpose</a:t>
          </a:r>
          <a:endParaRPr lang="zh-TW" altLang="en-US" sz="3200" dirty="0"/>
        </a:p>
      </dgm:t>
    </dgm:pt>
    <dgm:pt modelId="{19D18AF8-564A-4A27-8666-979E9BF2EBE5}" type="sibTrans" cxnId="{376BA999-F323-4C44-8DE8-B1BC60ED69E6}">
      <dgm:prSet/>
      <dgm:spPr/>
      <dgm:t>
        <a:bodyPr/>
        <a:lstStyle/>
        <a:p>
          <a:endParaRPr lang="zh-TW" altLang="en-US" sz="2000"/>
        </a:p>
      </dgm:t>
    </dgm:pt>
    <dgm:pt modelId="{237A8FBF-FEBA-4E46-ADC7-710E7C1E5ECE}" type="parTrans" cxnId="{376BA999-F323-4C44-8DE8-B1BC60ED69E6}">
      <dgm:prSet/>
      <dgm:spPr/>
      <dgm:t>
        <a:bodyPr/>
        <a:lstStyle/>
        <a:p>
          <a:endParaRPr lang="zh-TW" altLang="en-US" sz="2000"/>
        </a:p>
      </dgm:t>
    </dgm:pt>
    <dgm:pt modelId="{B153742A-F859-4C95-8FE2-059C7917BCBB}" type="pres">
      <dgm:prSet presAssocID="{DE1AE816-9BAB-45F1-8465-2DE72B7256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317583-CA10-4635-9B47-58211FBFEAF6}" type="pres">
      <dgm:prSet presAssocID="{FEBA0E26-7009-4B12-9C49-13B116088478}" presName="boxAndChildren" presStyleCnt="0"/>
      <dgm:spPr/>
    </dgm:pt>
    <dgm:pt modelId="{9CBA17E9-24C0-4BF6-B3CE-132426EA03BA}" type="pres">
      <dgm:prSet presAssocID="{FEBA0E26-7009-4B12-9C49-13B116088478}" presName="parentTextBox" presStyleLbl="node1" presStyleIdx="0" presStyleCnt="3"/>
      <dgm:spPr/>
      <dgm:t>
        <a:bodyPr/>
        <a:lstStyle/>
        <a:p>
          <a:endParaRPr lang="zh-TW" altLang="en-US"/>
        </a:p>
      </dgm:t>
    </dgm:pt>
    <dgm:pt modelId="{AC5F11E0-B6B1-408F-A3C2-E2EB44EAD39C}" type="pres">
      <dgm:prSet presAssocID="{FEBA0E26-7009-4B12-9C49-13B116088478}" presName="entireBox" presStyleLbl="node1" presStyleIdx="0" presStyleCnt="3"/>
      <dgm:spPr/>
      <dgm:t>
        <a:bodyPr/>
        <a:lstStyle/>
        <a:p>
          <a:endParaRPr lang="zh-TW" altLang="en-US"/>
        </a:p>
      </dgm:t>
    </dgm:pt>
    <dgm:pt modelId="{FC61F684-C3C2-4599-9E71-255C680C9D0B}" type="pres">
      <dgm:prSet presAssocID="{FEBA0E26-7009-4B12-9C49-13B116088478}" presName="descendantBox" presStyleCnt="0"/>
      <dgm:spPr/>
    </dgm:pt>
    <dgm:pt modelId="{5C6ED0D5-D6CB-45AA-8C37-5F68545E6AC4}" type="pres">
      <dgm:prSet presAssocID="{713124CE-B2DC-4E9C-B623-7414D6B7A709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D027E9-D122-484B-985F-ABF666EBE13C}" type="pres">
      <dgm:prSet presAssocID="{CA08A0D1-76A6-4A4D-9619-66D7B655DDAE}" presName="sp" presStyleCnt="0"/>
      <dgm:spPr/>
    </dgm:pt>
    <dgm:pt modelId="{51592E31-4636-4EFF-A7C7-82115A176A3B}" type="pres">
      <dgm:prSet presAssocID="{BC459C8B-589B-497E-AA12-A0BF442AB6C7}" presName="arrowAndChildren" presStyleCnt="0"/>
      <dgm:spPr/>
    </dgm:pt>
    <dgm:pt modelId="{BD085AB5-66D5-4A99-96A6-71BE46528C7D}" type="pres">
      <dgm:prSet presAssocID="{BC459C8B-589B-497E-AA12-A0BF442AB6C7}" presName="parentTextArrow" presStyleLbl="node1" presStyleIdx="0" presStyleCnt="3"/>
      <dgm:spPr/>
      <dgm:t>
        <a:bodyPr/>
        <a:lstStyle/>
        <a:p>
          <a:endParaRPr lang="zh-TW" altLang="en-US"/>
        </a:p>
      </dgm:t>
    </dgm:pt>
    <dgm:pt modelId="{3E01E316-45CA-4F3A-9C92-E1DD71C27ECD}" type="pres">
      <dgm:prSet presAssocID="{BC459C8B-589B-497E-AA12-A0BF442AB6C7}" presName="arrow" presStyleLbl="node1" presStyleIdx="1" presStyleCnt="3"/>
      <dgm:spPr/>
      <dgm:t>
        <a:bodyPr/>
        <a:lstStyle/>
        <a:p>
          <a:endParaRPr lang="zh-TW" altLang="en-US"/>
        </a:p>
      </dgm:t>
    </dgm:pt>
    <dgm:pt modelId="{AC62E1D5-4B25-4D29-BB37-CF14D4490CD8}" type="pres">
      <dgm:prSet presAssocID="{BC459C8B-589B-497E-AA12-A0BF442AB6C7}" presName="descendantArrow" presStyleCnt="0"/>
      <dgm:spPr/>
    </dgm:pt>
    <dgm:pt modelId="{4D451FE7-B336-4C67-8C52-22DDA5BCDFA2}" type="pres">
      <dgm:prSet presAssocID="{6DC75777-6086-4563-B91B-186FBF9E947B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DF4863-D8D8-4DED-9FA5-A0BB0F9C824C}" type="pres">
      <dgm:prSet presAssocID="{19D18AF8-564A-4A27-8666-979E9BF2EBE5}" presName="sp" presStyleCnt="0"/>
      <dgm:spPr/>
    </dgm:pt>
    <dgm:pt modelId="{DDBD7CA4-8CD2-47E1-98A7-D9A182ACEC29}" type="pres">
      <dgm:prSet presAssocID="{35E3211E-A816-4D14-A84E-432E63702BE4}" presName="arrowAndChildren" presStyleCnt="0"/>
      <dgm:spPr/>
    </dgm:pt>
    <dgm:pt modelId="{99D23ABA-B99D-4BE4-B470-629D2C91D0B9}" type="pres">
      <dgm:prSet presAssocID="{35E3211E-A816-4D14-A84E-432E63702BE4}" presName="parentTextArrow" presStyleLbl="node1" presStyleIdx="2" presStyleCnt="3" custScaleX="24264" custScaleY="50854"/>
      <dgm:spPr/>
      <dgm:t>
        <a:bodyPr/>
        <a:lstStyle/>
        <a:p>
          <a:endParaRPr lang="zh-TW" altLang="en-US"/>
        </a:p>
      </dgm:t>
    </dgm:pt>
  </dgm:ptLst>
  <dgm:cxnLst>
    <dgm:cxn modelId="{D8BAC22F-06FC-4D6F-9878-CA2A8E776861}" type="presOf" srcId="{FEBA0E26-7009-4B12-9C49-13B116088478}" destId="{9CBA17E9-24C0-4BF6-B3CE-132426EA03BA}" srcOrd="0" destOrd="0" presId="urn:microsoft.com/office/officeart/2005/8/layout/process4"/>
    <dgm:cxn modelId="{2237FEE0-282C-47F1-AACD-1A518833BB72}" type="presOf" srcId="{BC459C8B-589B-497E-AA12-A0BF442AB6C7}" destId="{3E01E316-45CA-4F3A-9C92-E1DD71C27ECD}" srcOrd="1" destOrd="0" presId="urn:microsoft.com/office/officeart/2005/8/layout/process4"/>
    <dgm:cxn modelId="{8D2590F8-99EB-4F50-A6F6-D706DB5D0B70}" srcId="{BC459C8B-589B-497E-AA12-A0BF442AB6C7}" destId="{6DC75777-6086-4563-B91B-186FBF9E947B}" srcOrd="0" destOrd="0" parTransId="{9CCA588B-7BE1-4FA1-A358-C6251C6929BB}" sibTransId="{C82E676A-D36F-4422-A5B2-2FDFD936D314}"/>
    <dgm:cxn modelId="{376BA999-F323-4C44-8DE8-B1BC60ED69E6}" srcId="{DE1AE816-9BAB-45F1-8465-2DE72B7256EA}" destId="{35E3211E-A816-4D14-A84E-432E63702BE4}" srcOrd="0" destOrd="0" parTransId="{237A8FBF-FEBA-4E46-ADC7-710E7C1E5ECE}" sibTransId="{19D18AF8-564A-4A27-8666-979E9BF2EBE5}"/>
    <dgm:cxn modelId="{99E88B4E-5AD5-4124-B4AF-200B3D604F0A}" type="presOf" srcId="{6DC75777-6086-4563-B91B-186FBF9E947B}" destId="{4D451FE7-B336-4C67-8C52-22DDA5BCDFA2}" srcOrd="0" destOrd="0" presId="urn:microsoft.com/office/officeart/2005/8/layout/process4"/>
    <dgm:cxn modelId="{660FA7D1-C774-40A8-B22C-8EA6894DDD0C}" type="presOf" srcId="{BC459C8B-589B-497E-AA12-A0BF442AB6C7}" destId="{BD085AB5-66D5-4A99-96A6-71BE46528C7D}" srcOrd="0" destOrd="0" presId="urn:microsoft.com/office/officeart/2005/8/layout/process4"/>
    <dgm:cxn modelId="{BEBBCF8C-C26B-42AE-BA23-7A08FA084372}" srcId="{DE1AE816-9BAB-45F1-8465-2DE72B7256EA}" destId="{FEBA0E26-7009-4B12-9C49-13B116088478}" srcOrd="2" destOrd="0" parTransId="{2128E111-6E51-4F1A-8EAF-040478BB8C1B}" sibTransId="{B9420F3B-E204-4CBD-9E90-3810395AC054}"/>
    <dgm:cxn modelId="{073D8C7C-B10E-4936-9DB9-102236ABE64D}" type="presOf" srcId="{713124CE-B2DC-4E9C-B623-7414D6B7A709}" destId="{5C6ED0D5-D6CB-45AA-8C37-5F68545E6AC4}" srcOrd="0" destOrd="0" presId="urn:microsoft.com/office/officeart/2005/8/layout/process4"/>
    <dgm:cxn modelId="{2304DB03-96AD-4FCF-AD06-8451D359DB36}" type="presOf" srcId="{FEBA0E26-7009-4B12-9C49-13B116088478}" destId="{AC5F11E0-B6B1-408F-A3C2-E2EB44EAD39C}" srcOrd="1" destOrd="0" presId="urn:microsoft.com/office/officeart/2005/8/layout/process4"/>
    <dgm:cxn modelId="{1EA67CF8-21EB-411D-B7DF-73789AAB35BA}" srcId="{FEBA0E26-7009-4B12-9C49-13B116088478}" destId="{713124CE-B2DC-4E9C-B623-7414D6B7A709}" srcOrd="0" destOrd="0" parTransId="{92AB02FF-0E54-4F21-9956-E2551D8A801B}" sibTransId="{2DF13DC2-3FC9-40C9-89C2-B551254B7940}"/>
    <dgm:cxn modelId="{BEFAF339-76C6-4995-BBFC-D1D85E1BFB99}" srcId="{DE1AE816-9BAB-45F1-8465-2DE72B7256EA}" destId="{BC459C8B-589B-497E-AA12-A0BF442AB6C7}" srcOrd="1" destOrd="0" parTransId="{2CA202F2-011E-4928-9C60-E71F0C7217A6}" sibTransId="{CA08A0D1-76A6-4A4D-9619-66D7B655DDAE}"/>
    <dgm:cxn modelId="{7C3EFBA9-7720-40C9-BD9E-5A740402B4D8}" type="presOf" srcId="{DE1AE816-9BAB-45F1-8465-2DE72B7256EA}" destId="{B153742A-F859-4C95-8FE2-059C7917BCBB}" srcOrd="0" destOrd="0" presId="urn:microsoft.com/office/officeart/2005/8/layout/process4"/>
    <dgm:cxn modelId="{F8B3B01C-3011-42A0-B212-1272D8ACA5BF}" type="presOf" srcId="{35E3211E-A816-4D14-A84E-432E63702BE4}" destId="{99D23ABA-B99D-4BE4-B470-629D2C91D0B9}" srcOrd="0" destOrd="0" presId="urn:microsoft.com/office/officeart/2005/8/layout/process4"/>
    <dgm:cxn modelId="{5C612311-6B89-443D-8501-672B3D3D59E2}" type="presParOf" srcId="{B153742A-F859-4C95-8FE2-059C7917BCBB}" destId="{F0317583-CA10-4635-9B47-58211FBFEAF6}" srcOrd="0" destOrd="0" presId="urn:microsoft.com/office/officeart/2005/8/layout/process4"/>
    <dgm:cxn modelId="{2195A24A-C0D9-4932-B590-6A31AED0324C}" type="presParOf" srcId="{F0317583-CA10-4635-9B47-58211FBFEAF6}" destId="{9CBA17E9-24C0-4BF6-B3CE-132426EA03BA}" srcOrd="0" destOrd="0" presId="urn:microsoft.com/office/officeart/2005/8/layout/process4"/>
    <dgm:cxn modelId="{658D88E5-EA08-4719-9D8A-DF8230B7D636}" type="presParOf" srcId="{F0317583-CA10-4635-9B47-58211FBFEAF6}" destId="{AC5F11E0-B6B1-408F-A3C2-E2EB44EAD39C}" srcOrd="1" destOrd="0" presId="urn:microsoft.com/office/officeart/2005/8/layout/process4"/>
    <dgm:cxn modelId="{6EC91797-7AC5-4F93-9400-D75F06891A50}" type="presParOf" srcId="{F0317583-CA10-4635-9B47-58211FBFEAF6}" destId="{FC61F684-C3C2-4599-9E71-255C680C9D0B}" srcOrd="2" destOrd="0" presId="urn:microsoft.com/office/officeart/2005/8/layout/process4"/>
    <dgm:cxn modelId="{71F5C517-642F-4D7A-83BF-E0BDFD7853F5}" type="presParOf" srcId="{FC61F684-C3C2-4599-9E71-255C680C9D0B}" destId="{5C6ED0D5-D6CB-45AA-8C37-5F68545E6AC4}" srcOrd="0" destOrd="0" presId="urn:microsoft.com/office/officeart/2005/8/layout/process4"/>
    <dgm:cxn modelId="{A4E25505-53B2-4ACF-847B-60DEBF36E730}" type="presParOf" srcId="{B153742A-F859-4C95-8FE2-059C7917BCBB}" destId="{E5D027E9-D122-484B-985F-ABF666EBE13C}" srcOrd="1" destOrd="0" presId="urn:microsoft.com/office/officeart/2005/8/layout/process4"/>
    <dgm:cxn modelId="{F1B6ADEB-BDD6-427C-B477-A73C7466019F}" type="presParOf" srcId="{B153742A-F859-4C95-8FE2-059C7917BCBB}" destId="{51592E31-4636-4EFF-A7C7-82115A176A3B}" srcOrd="2" destOrd="0" presId="urn:microsoft.com/office/officeart/2005/8/layout/process4"/>
    <dgm:cxn modelId="{9C499B35-0065-4C3F-9FA3-47EB0A8DA534}" type="presParOf" srcId="{51592E31-4636-4EFF-A7C7-82115A176A3B}" destId="{BD085AB5-66D5-4A99-96A6-71BE46528C7D}" srcOrd="0" destOrd="0" presId="urn:microsoft.com/office/officeart/2005/8/layout/process4"/>
    <dgm:cxn modelId="{FB1D4257-30EB-4B1E-BCF4-A4EFA90C1DD3}" type="presParOf" srcId="{51592E31-4636-4EFF-A7C7-82115A176A3B}" destId="{3E01E316-45CA-4F3A-9C92-E1DD71C27ECD}" srcOrd="1" destOrd="0" presId="urn:microsoft.com/office/officeart/2005/8/layout/process4"/>
    <dgm:cxn modelId="{F1AE0939-C2AB-4D3F-87E7-85A828F6C222}" type="presParOf" srcId="{51592E31-4636-4EFF-A7C7-82115A176A3B}" destId="{AC62E1D5-4B25-4D29-BB37-CF14D4490CD8}" srcOrd="2" destOrd="0" presId="urn:microsoft.com/office/officeart/2005/8/layout/process4"/>
    <dgm:cxn modelId="{BE0BAB9B-499E-4973-884B-3892727F8DB5}" type="presParOf" srcId="{AC62E1D5-4B25-4D29-BB37-CF14D4490CD8}" destId="{4D451FE7-B336-4C67-8C52-22DDA5BCDFA2}" srcOrd="0" destOrd="0" presId="urn:microsoft.com/office/officeart/2005/8/layout/process4"/>
    <dgm:cxn modelId="{9F7CB178-22DA-4014-AAA8-7BBF84AD6611}" type="presParOf" srcId="{B153742A-F859-4C95-8FE2-059C7917BCBB}" destId="{05DF4863-D8D8-4DED-9FA5-A0BB0F9C824C}" srcOrd="3" destOrd="0" presId="urn:microsoft.com/office/officeart/2005/8/layout/process4"/>
    <dgm:cxn modelId="{B1653A20-27CF-4051-AFD3-BD3E20B40F2C}" type="presParOf" srcId="{B153742A-F859-4C95-8FE2-059C7917BCBB}" destId="{DDBD7CA4-8CD2-47E1-98A7-D9A182ACEC29}" srcOrd="4" destOrd="0" presId="urn:microsoft.com/office/officeart/2005/8/layout/process4"/>
    <dgm:cxn modelId="{B51C423E-5054-497A-AD87-F75712A00AF9}" type="presParOf" srcId="{DDBD7CA4-8CD2-47E1-98A7-D9A182ACEC29}" destId="{99D23ABA-B99D-4BE4-B470-629D2C91D0B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D3473-A8E3-4E50-B99B-704C7B9A5660}" type="doc">
      <dgm:prSet loTypeId="urn:microsoft.com/office/officeart/2005/8/layout/chevron1" loCatId="process" qsTypeId="urn:microsoft.com/office/officeart/2005/8/quickstyle/simple1" qsCatId="simple" csTypeId="urn:microsoft.com/office/officeart/2005/8/colors/colorful1#1" csCatId="colorful" phldr="1"/>
      <dgm:spPr/>
    </dgm:pt>
    <dgm:pt modelId="{CBAEE54B-961C-4DB6-A3D1-B43B57B00B48}">
      <dgm:prSet phldrT="[文字]" custT="1"/>
      <dgm:spPr/>
      <dgm:t>
        <a:bodyPr/>
        <a:lstStyle/>
        <a:p>
          <a:r>
            <a:rPr lang="en-US" altLang="en-US" sz="2400" dirty="0"/>
            <a:t>As a engine </a:t>
          </a:r>
        </a:p>
        <a:p>
          <a:r>
            <a:rPr lang="en-US" altLang="en-US" sz="2400" dirty="0"/>
            <a:t>of economic</a:t>
          </a:r>
          <a:endParaRPr lang="zh-TW" altLang="en-US" sz="2400" dirty="0"/>
        </a:p>
      </dgm:t>
    </dgm:pt>
    <dgm:pt modelId="{0CE71E2C-1D6D-4723-87C3-40098A97C11C}" type="parTrans" cxnId="{1F616CB6-81CD-4C0B-B880-9F5C480CCBFF}">
      <dgm:prSet/>
      <dgm:spPr/>
      <dgm:t>
        <a:bodyPr/>
        <a:lstStyle/>
        <a:p>
          <a:endParaRPr lang="zh-TW" altLang="en-US"/>
        </a:p>
      </dgm:t>
    </dgm:pt>
    <dgm:pt modelId="{865BDC93-2531-4FD0-B4A5-7051423ED81F}" type="sibTrans" cxnId="{1F616CB6-81CD-4C0B-B880-9F5C480CCBFF}">
      <dgm:prSet/>
      <dgm:spPr/>
      <dgm:t>
        <a:bodyPr/>
        <a:lstStyle/>
        <a:p>
          <a:endParaRPr lang="zh-TW" altLang="en-US"/>
        </a:p>
      </dgm:t>
    </dgm:pt>
    <dgm:pt modelId="{9C6365C3-C22A-40BC-841D-B239F394DFF9}">
      <dgm:prSet phldrT="[文字]" custT="1"/>
      <dgm:spPr/>
      <dgm:t>
        <a:bodyPr/>
        <a:lstStyle/>
        <a:p>
          <a:r>
            <a:rPr lang="en-US" altLang="en-US" sz="2400" dirty="0"/>
            <a:t>As a vehicle for sharing cultures</a:t>
          </a:r>
          <a:endParaRPr lang="zh-TW" altLang="en-US" sz="2400" dirty="0"/>
        </a:p>
      </dgm:t>
    </dgm:pt>
    <dgm:pt modelId="{FDEBEF54-9007-4FB7-97B3-807B4FED80C9}" type="parTrans" cxnId="{FE1B9244-9E63-4E52-9237-7A90FF4AE6A9}">
      <dgm:prSet/>
      <dgm:spPr/>
      <dgm:t>
        <a:bodyPr/>
        <a:lstStyle/>
        <a:p>
          <a:endParaRPr lang="zh-TW" altLang="en-US"/>
        </a:p>
      </dgm:t>
    </dgm:pt>
    <dgm:pt modelId="{072DE2DE-981B-4119-AC53-4C8B15518C13}" type="sibTrans" cxnId="{FE1B9244-9E63-4E52-9237-7A90FF4AE6A9}">
      <dgm:prSet/>
      <dgm:spPr/>
      <dgm:t>
        <a:bodyPr/>
        <a:lstStyle/>
        <a:p>
          <a:endParaRPr lang="zh-TW" altLang="en-US"/>
        </a:p>
      </dgm:t>
    </dgm:pt>
    <dgm:pt modelId="{E3392D5D-E2CF-4B4F-968D-0FB891B6E923}" type="pres">
      <dgm:prSet presAssocID="{D4CD3473-A8E3-4E50-B99B-704C7B9A5660}" presName="Name0" presStyleCnt="0">
        <dgm:presLayoutVars>
          <dgm:dir/>
          <dgm:animLvl val="lvl"/>
          <dgm:resizeHandles val="exact"/>
        </dgm:presLayoutVars>
      </dgm:prSet>
      <dgm:spPr/>
    </dgm:pt>
    <dgm:pt modelId="{0758D7E5-471B-4C6A-8A78-B29E2C490D3E}" type="pres">
      <dgm:prSet presAssocID="{CBAEE54B-961C-4DB6-A3D1-B43B57B00B48}" presName="parTxOnly" presStyleLbl="node1" presStyleIdx="0" presStyleCnt="2" custScaleX="90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806595-96BB-4EAA-BFBF-861ECBDE31D9}" type="pres">
      <dgm:prSet presAssocID="{865BDC93-2531-4FD0-B4A5-7051423ED81F}" presName="parTxOnlySpace" presStyleCnt="0"/>
      <dgm:spPr/>
    </dgm:pt>
    <dgm:pt modelId="{DB739E1C-2DDA-4DE7-9140-72CAD4E2AB12}" type="pres">
      <dgm:prSet presAssocID="{9C6365C3-C22A-40BC-841D-B239F394DFF9}" presName="parTxOnly" presStyleLbl="node1" presStyleIdx="1" presStyleCnt="2" custScaleX="91537" custLinFactNeighborX="97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C81C69-4621-48C8-A07B-EC21BBCE3A61}" type="presOf" srcId="{9C6365C3-C22A-40BC-841D-B239F394DFF9}" destId="{DB739E1C-2DDA-4DE7-9140-72CAD4E2AB12}" srcOrd="0" destOrd="0" presId="urn:microsoft.com/office/officeart/2005/8/layout/chevron1"/>
    <dgm:cxn modelId="{FE1B9244-9E63-4E52-9237-7A90FF4AE6A9}" srcId="{D4CD3473-A8E3-4E50-B99B-704C7B9A5660}" destId="{9C6365C3-C22A-40BC-841D-B239F394DFF9}" srcOrd="1" destOrd="0" parTransId="{FDEBEF54-9007-4FB7-97B3-807B4FED80C9}" sibTransId="{072DE2DE-981B-4119-AC53-4C8B15518C13}"/>
    <dgm:cxn modelId="{0DAC81CF-C310-4CEE-A22B-D7FCF805F9FA}" type="presOf" srcId="{D4CD3473-A8E3-4E50-B99B-704C7B9A5660}" destId="{E3392D5D-E2CF-4B4F-968D-0FB891B6E923}" srcOrd="0" destOrd="0" presId="urn:microsoft.com/office/officeart/2005/8/layout/chevron1"/>
    <dgm:cxn modelId="{D42A1A3B-73B2-446A-9635-96D3EC21F644}" type="presOf" srcId="{CBAEE54B-961C-4DB6-A3D1-B43B57B00B48}" destId="{0758D7E5-471B-4C6A-8A78-B29E2C490D3E}" srcOrd="0" destOrd="0" presId="urn:microsoft.com/office/officeart/2005/8/layout/chevron1"/>
    <dgm:cxn modelId="{1F616CB6-81CD-4C0B-B880-9F5C480CCBFF}" srcId="{D4CD3473-A8E3-4E50-B99B-704C7B9A5660}" destId="{CBAEE54B-961C-4DB6-A3D1-B43B57B00B48}" srcOrd="0" destOrd="0" parTransId="{0CE71E2C-1D6D-4723-87C3-40098A97C11C}" sibTransId="{865BDC93-2531-4FD0-B4A5-7051423ED81F}"/>
    <dgm:cxn modelId="{B4590C16-D58E-43E1-B766-60101667A237}" type="presParOf" srcId="{E3392D5D-E2CF-4B4F-968D-0FB891B6E923}" destId="{0758D7E5-471B-4C6A-8A78-B29E2C490D3E}" srcOrd="0" destOrd="0" presId="urn:microsoft.com/office/officeart/2005/8/layout/chevron1"/>
    <dgm:cxn modelId="{2AF7AA89-3FD6-468D-BFF2-3AF9C0B45D8D}" type="presParOf" srcId="{E3392D5D-E2CF-4B4F-968D-0FB891B6E923}" destId="{7A806595-96BB-4EAA-BFBF-861ECBDE31D9}" srcOrd="1" destOrd="0" presId="urn:microsoft.com/office/officeart/2005/8/layout/chevron1"/>
    <dgm:cxn modelId="{D48469B4-EC87-4AA0-92CB-C368BD19368B}" type="presParOf" srcId="{E3392D5D-E2CF-4B4F-968D-0FB891B6E923}" destId="{DB739E1C-2DDA-4DE7-9140-72CAD4E2AB1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CD3473-A8E3-4E50-B99B-704C7B9A5660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CBAEE54B-961C-4DB6-A3D1-B43B57B00B48}">
      <dgm:prSet phldrT="[文字]" custT="1"/>
      <dgm:spPr/>
      <dgm:t>
        <a:bodyPr/>
        <a:lstStyle/>
        <a:p>
          <a:r>
            <a:rPr lang="en-US" altLang="en-US" sz="2400" dirty="0"/>
            <a:t>Sharing cultures</a:t>
          </a:r>
        </a:p>
      </dgm:t>
    </dgm:pt>
    <dgm:pt modelId="{0CE71E2C-1D6D-4723-87C3-40098A97C11C}" type="parTrans" cxnId="{1F616CB6-81CD-4C0B-B880-9F5C480CCBFF}">
      <dgm:prSet/>
      <dgm:spPr/>
      <dgm:t>
        <a:bodyPr/>
        <a:lstStyle/>
        <a:p>
          <a:endParaRPr lang="zh-TW" altLang="en-US"/>
        </a:p>
      </dgm:t>
    </dgm:pt>
    <dgm:pt modelId="{865BDC93-2531-4FD0-B4A5-7051423ED81F}" type="sibTrans" cxnId="{1F616CB6-81CD-4C0B-B880-9F5C480CCBFF}">
      <dgm:prSet/>
      <dgm:spPr/>
      <dgm:t>
        <a:bodyPr/>
        <a:lstStyle/>
        <a:p>
          <a:endParaRPr lang="zh-TW" altLang="en-US"/>
        </a:p>
      </dgm:t>
    </dgm:pt>
    <dgm:pt modelId="{9C6365C3-C22A-40BC-841D-B239F394DFF9}">
      <dgm:prSet phldrT="[文字]" custT="1"/>
      <dgm:spPr/>
      <dgm:t>
        <a:bodyPr/>
        <a:lstStyle/>
        <a:p>
          <a:r>
            <a:rPr lang="en-US" altLang="en-US" sz="2400" dirty="0"/>
            <a:t>Building mutual understanding</a:t>
          </a:r>
          <a:endParaRPr lang="zh-TW" altLang="en-US" sz="2400" dirty="0"/>
        </a:p>
      </dgm:t>
    </dgm:pt>
    <dgm:pt modelId="{FDEBEF54-9007-4FB7-97B3-807B4FED80C9}" type="parTrans" cxnId="{FE1B9244-9E63-4E52-9237-7A90FF4AE6A9}">
      <dgm:prSet/>
      <dgm:spPr/>
      <dgm:t>
        <a:bodyPr/>
        <a:lstStyle/>
        <a:p>
          <a:endParaRPr lang="zh-TW" altLang="en-US"/>
        </a:p>
      </dgm:t>
    </dgm:pt>
    <dgm:pt modelId="{072DE2DE-981B-4119-AC53-4C8B15518C13}" type="sibTrans" cxnId="{FE1B9244-9E63-4E52-9237-7A90FF4AE6A9}">
      <dgm:prSet/>
      <dgm:spPr/>
      <dgm:t>
        <a:bodyPr/>
        <a:lstStyle/>
        <a:p>
          <a:endParaRPr lang="zh-TW" altLang="en-US"/>
        </a:p>
      </dgm:t>
    </dgm:pt>
    <dgm:pt modelId="{E3392D5D-E2CF-4B4F-968D-0FB891B6E923}" type="pres">
      <dgm:prSet presAssocID="{D4CD3473-A8E3-4E50-B99B-704C7B9A5660}" presName="Name0" presStyleCnt="0">
        <dgm:presLayoutVars>
          <dgm:dir/>
          <dgm:animLvl val="lvl"/>
          <dgm:resizeHandles val="exact"/>
        </dgm:presLayoutVars>
      </dgm:prSet>
      <dgm:spPr/>
    </dgm:pt>
    <dgm:pt modelId="{0758D7E5-471B-4C6A-8A78-B29E2C490D3E}" type="pres">
      <dgm:prSet presAssocID="{CBAEE54B-961C-4DB6-A3D1-B43B57B00B48}" presName="parTxOnly" presStyleLbl="node1" presStyleIdx="0" presStyleCnt="2" custScaleX="90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806595-96BB-4EAA-BFBF-861ECBDE31D9}" type="pres">
      <dgm:prSet presAssocID="{865BDC93-2531-4FD0-B4A5-7051423ED81F}" presName="parTxOnlySpace" presStyleCnt="0"/>
      <dgm:spPr/>
    </dgm:pt>
    <dgm:pt modelId="{DB739E1C-2DDA-4DE7-9140-72CAD4E2AB12}" type="pres">
      <dgm:prSet presAssocID="{9C6365C3-C22A-40BC-841D-B239F394DFF9}" presName="parTxOnly" presStyleLbl="node1" presStyleIdx="1" presStyleCnt="2" custScaleX="91537" custLinFactNeighborX="97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D6D1323-E355-4A27-9C4E-A6CF363D1965}" type="presOf" srcId="{CBAEE54B-961C-4DB6-A3D1-B43B57B00B48}" destId="{0758D7E5-471B-4C6A-8A78-B29E2C490D3E}" srcOrd="0" destOrd="0" presId="urn:microsoft.com/office/officeart/2005/8/layout/chevron1"/>
    <dgm:cxn modelId="{FE1B9244-9E63-4E52-9237-7A90FF4AE6A9}" srcId="{D4CD3473-A8E3-4E50-B99B-704C7B9A5660}" destId="{9C6365C3-C22A-40BC-841D-B239F394DFF9}" srcOrd="1" destOrd="0" parTransId="{FDEBEF54-9007-4FB7-97B3-807B4FED80C9}" sibTransId="{072DE2DE-981B-4119-AC53-4C8B15518C13}"/>
    <dgm:cxn modelId="{CA46168B-F665-4851-9385-75237BE788B5}" type="presOf" srcId="{D4CD3473-A8E3-4E50-B99B-704C7B9A5660}" destId="{E3392D5D-E2CF-4B4F-968D-0FB891B6E923}" srcOrd="0" destOrd="0" presId="urn:microsoft.com/office/officeart/2005/8/layout/chevron1"/>
    <dgm:cxn modelId="{22C26721-A8C5-4DDB-A48D-8DEB7678EDF0}" type="presOf" srcId="{9C6365C3-C22A-40BC-841D-B239F394DFF9}" destId="{DB739E1C-2DDA-4DE7-9140-72CAD4E2AB12}" srcOrd="0" destOrd="0" presId="urn:microsoft.com/office/officeart/2005/8/layout/chevron1"/>
    <dgm:cxn modelId="{1F616CB6-81CD-4C0B-B880-9F5C480CCBFF}" srcId="{D4CD3473-A8E3-4E50-B99B-704C7B9A5660}" destId="{CBAEE54B-961C-4DB6-A3D1-B43B57B00B48}" srcOrd="0" destOrd="0" parTransId="{0CE71E2C-1D6D-4723-87C3-40098A97C11C}" sibTransId="{865BDC93-2531-4FD0-B4A5-7051423ED81F}"/>
    <dgm:cxn modelId="{07805A3B-D9EA-486C-BFD6-3F343902C44B}" type="presParOf" srcId="{E3392D5D-E2CF-4B4F-968D-0FB891B6E923}" destId="{0758D7E5-471B-4C6A-8A78-B29E2C490D3E}" srcOrd="0" destOrd="0" presId="urn:microsoft.com/office/officeart/2005/8/layout/chevron1"/>
    <dgm:cxn modelId="{4F0B282F-DCF3-42DC-B4E1-84E4D3D575DB}" type="presParOf" srcId="{E3392D5D-E2CF-4B4F-968D-0FB891B6E923}" destId="{7A806595-96BB-4EAA-BFBF-861ECBDE31D9}" srcOrd="1" destOrd="0" presId="urn:microsoft.com/office/officeart/2005/8/layout/chevron1"/>
    <dgm:cxn modelId="{4F10B0FD-051E-4840-8B8E-A58C9E003D62}" type="presParOf" srcId="{E3392D5D-E2CF-4B4F-968D-0FB891B6E923}" destId="{DB739E1C-2DDA-4DE7-9140-72CAD4E2AB1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9203B1-FCCD-4B11-9C0C-5148A05AF74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87E6EF-572D-49E8-896A-AC8E9D8C3CA1}">
      <dgm:prSet phldrT="[文字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800" dirty="0">
              <a:solidFill>
                <a:schemeClr val="tx1"/>
              </a:solidFill>
            </a:rPr>
            <a:t>Learn</a:t>
          </a:r>
          <a:endParaRPr lang="zh-TW" altLang="en-US" sz="2000" dirty="0">
            <a:solidFill>
              <a:schemeClr val="tx1"/>
            </a:solidFill>
          </a:endParaRPr>
        </a:p>
      </dgm:t>
    </dgm:pt>
    <dgm:pt modelId="{12C5D395-2C3F-46AF-A775-17E22E029F1D}" type="parTrans" cxnId="{DB884C39-EB79-40DA-A0FB-950D81FC4F28}">
      <dgm:prSet/>
      <dgm:spPr/>
      <dgm:t>
        <a:bodyPr/>
        <a:lstStyle/>
        <a:p>
          <a:endParaRPr lang="zh-TW" altLang="en-US"/>
        </a:p>
      </dgm:t>
    </dgm:pt>
    <dgm:pt modelId="{39D2F7BB-C27F-451B-AC3A-6D6198C35822}" type="sibTrans" cxnId="{DB884C39-EB79-40DA-A0FB-950D81FC4F28}">
      <dgm:prSet/>
      <dgm:spPr/>
      <dgm:t>
        <a:bodyPr/>
        <a:lstStyle/>
        <a:p>
          <a:endParaRPr lang="zh-TW" altLang="en-US"/>
        </a:p>
      </dgm:t>
    </dgm:pt>
    <dgm:pt modelId="{F6B0D33D-9C93-4ED8-AC84-F29CB3984CBB}">
      <dgm:prSet phldrT="[文字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800" dirty="0">
              <a:solidFill>
                <a:schemeClr val="tx1"/>
              </a:solidFill>
            </a:rPr>
            <a:t>Explore</a:t>
          </a:r>
          <a:endParaRPr lang="zh-TW" altLang="en-US" sz="2800" dirty="0">
            <a:solidFill>
              <a:schemeClr val="tx1"/>
            </a:solidFill>
          </a:endParaRPr>
        </a:p>
      </dgm:t>
    </dgm:pt>
    <dgm:pt modelId="{5F60A2A8-6584-4BD0-B6DC-1C3BFD277DFC}" type="parTrans" cxnId="{2D902213-85F9-4268-B81C-D4C6139A7751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F1884A2-6738-46E8-B8FF-F25881247D6C}" type="sibTrans" cxnId="{2D902213-85F9-4268-B81C-D4C6139A7751}">
      <dgm:prSet/>
      <dgm:spPr/>
      <dgm:t>
        <a:bodyPr/>
        <a:lstStyle/>
        <a:p>
          <a:endParaRPr lang="zh-TW" altLang="en-US"/>
        </a:p>
      </dgm:t>
    </dgm:pt>
    <dgm:pt modelId="{8F933D00-A62C-4571-B29B-11301C73257E}">
      <dgm:prSet phldrT="[文字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algn="ctr">
            <a:buNone/>
          </a:pPr>
          <a:r>
            <a:rPr lang="en-US" altLang="zh-TW" sz="2800" dirty="0">
              <a:solidFill>
                <a:schemeClr val="tx1"/>
              </a:solidFill>
            </a:rPr>
            <a:t>Experience</a:t>
          </a:r>
        </a:p>
      </dgm:t>
    </dgm:pt>
    <dgm:pt modelId="{4B596F6D-53D5-4986-ADB0-474132A43606}" type="parTrans" cxnId="{345485E4-E534-4C62-BDCD-557F95AC6FE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79B2321-D1E8-4402-B6F4-918A630DC76B}" type="sibTrans" cxnId="{345485E4-E534-4C62-BDCD-557F95AC6FE3}">
      <dgm:prSet/>
      <dgm:spPr/>
      <dgm:t>
        <a:bodyPr/>
        <a:lstStyle/>
        <a:p>
          <a:endParaRPr lang="zh-TW" altLang="en-US"/>
        </a:p>
      </dgm:t>
    </dgm:pt>
    <dgm:pt modelId="{DF0033F9-DF80-45E9-A206-8E8F60FCFB1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612000" algn="l"/>
          <a:r>
            <a:rPr lang="en-US" altLang="zh-TW" sz="1800" dirty="0">
              <a:solidFill>
                <a:schemeClr val="tx1"/>
              </a:solidFill>
            </a:rPr>
            <a:t>  Tangible</a:t>
          </a:r>
          <a:endParaRPr lang="zh-TW" altLang="en-US" sz="1800" dirty="0">
            <a:solidFill>
              <a:schemeClr val="tx1"/>
            </a:solidFill>
          </a:endParaRPr>
        </a:p>
      </dgm:t>
    </dgm:pt>
    <dgm:pt modelId="{17228A71-73F1-455A-A998-CCB1221B4F7C}" type="parTrans" cxnId="{3C2D9AB9-D7D9-40CD-9E10-B93C2C35CB52}">
      <dgm:prSet/>
      <dgm:spPr/>
      <dgm:t>
        <a:bodyPr/>
        <a:lstStyle/>
        <a:p>
          <a:endParaRPr lang="zh-TW" altLang="en-US"/>
        </a:p>
      </dgm:t>
    </dgm:pt>
    <dgm:pt modelId="{BD433733-CB3B-41B9-B3DF-A3DF2FDB5A86}" type="sibTrans" cxnId="{3C2D9AB9-D7D9-40CD-9E10-B93C2C35CB52}">
      <dgm:prSet/>
      <dgm:spPr/>
      <dgm:t>
        <a:bodyPr/>
        <a:lstStyle/>
        <a:p>
          <a:endParaRPr lang="zh-TW" altLang="en-US"/>
        </a:p>
      </dgm:t>
    </dgm:pt>
    <dgm:pt modelId="{02ED7B79-3947-4D9C-B662-B51FAEC7A36C}">
      <dgm:prSet phldrT="[文字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800" dirty="0">
              <a:solidFill>
                <a:schemeClr val="tx1"/>
              </a:solidFill>
            </a:rPr>
            <a:t>Consumption</a:t>
          </a:r>
          <a:endParaRPr lang="zh-TW" altLang="en-US" sz="2800" dirty="0">
            <a:solidFill>
              <a:schemeClr val="tx1"/>
            </a:solidFill>
          </a:endParaRPr>
        </a:p>
      </dgm:t>
    </dgm:pt>
    <dgm:pt modelId="{DA0E5144-D205-4653-8436-1B18F2DDCCDD}" type="sibTrans" cxnId="{54B16D66-1183-4893-952E-27C3A679ED5F}">
      <dgm:prSet/>
      <dgm:spPr/>
      <dgm:t>
        <a:bodyPr/>
        <a:lstStyle/>
        <a:p>
          <a:endParaRPr lang="zh-TW" altLang="en-US"/>
        </a:p>
      </dgm:t>
    </dgm:pt>
    <dgm:pt modelId="{38305543-8E97-47C0-A8EF-21C28FE922B7}" type="parTrans" cxnId="{54B16D66-1183-4893-952E-27C3A679ED5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D124E0C-6FCB-4756-B236-43AEB2CB8F6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612000" algn="l"/>
          <a:r>
            <a:rPr lang="en-US" altLang="zh-TW" sz="1800" dirty="0">
              <a:solidFill>
                <a:schemeClr val="tx1"/>
              </a:solidFill>
            </a:rPr>
            <a:t>  Intangible</a:t>
          </a:r>
          <a:endParaRPr lang="zh-TW" altLang="en-US" sz="1800" dirty="0">
            <a:solidFill>
              <a:schemeClr val="tx1"/>
            </a:solidFill>
          </a:endParaRPr>
        </a:p>
      </dgm:t>
    </dgm:pt>
    <dgm:pt modelId="{9714E2C1-3C4C-4929-A15E-212A36C330E7}" type="parTrans" cxnId="{CF6AEE05-4172-4AC8-BFA4-AD9FB74BA15E}">
      <dgm:prSet/>
      <dgm:spPr/>
      <dgm:t>
        <a:bodyPr/>
        <a:lstStyle/>
        <a:p>
          <a:endParaRPr lang="zh-TW" altLang="en-US"/>
        </a:p>
      </dgm:t>
    </dgm:pt>
    <dgm:pt modelId="{339AD80F-38CE-4DEA-80DD-DDE0DB817E6F}" type="sibTrans" cxnId="{CF6AEE05-4172-4AC8-BFA4-AD9FB74BA15E}">
      <dgm:prSet/>
      <dgm:spPr/>
      <dgm:t>
        <a:bodyPr/>
        <a:lstStyle/>
        <a:p>
          <a:endParaRPr lang="zh-TW" altLang="en-US"/>
        </a:p>
      </dgm:t>
    </dgm:pt>
    <dgm:pt modelId="{382E7486-56A8-4856-8B25-2360C075C0A0}" type="pres">
      <dgm:prSet presAssocID="{FC9203B1-FCCD-4B11-9C0C-5148A05AF74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B15A66E-3CC8-4265-8DF5-F794CA87F9FB}" type="pres">
      <dgm:prSet presAssocID="{2287E6EF-572D-49E8-896A-AC8E9D8C3CA1}" presName="dummy" presStyleCnt="0"/>
      <dgm:spPr/>
    </dgm:pt>
    <dgm:pt modelId="{1D54AAA3-8273-47EC-8F40-8408719FF706}" type="pres">
      <dgm:prSet presAssocID="{2287E6EF-572D-49E8-896A-AC8E9D8C3CA1}" presName="node" presStyleLbl="revTx" presStyleIdx="0" presStyleCnt="4" custScaleX="118192" custScaleY="63585" custRadScaleRad="104817" custRadScaleInc="85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1F9E11D2-5957-4679-9A44-EFD35E8EBABD}" type="pres">
      <dgm:prSet presAssocID="{39D2F7BB-C27F-451B-AC3A-6D6198C35822}" presName="sibTrans" presStyleLbl="node1" presStyleIdx="0" presStyleCnt="4"/>
      <dgm:spPr/>
      <dgm:t>
        <a:bodyPr/>
        <a:lstStyle/>
        <a:p>
          <a:endParaRPr lang="zh-TW" altLang="en-US"/>
        </a:p>
      </dgm:t>
    </dgm:pt>
    <dgm:pt modelId="{38555883-1168-4DF0-B0C2-5643449FFCB2}" type="pres">
      <dgm:prSet presAssocID="{F6B0D33D-9C93-4ED8-AC84-F29CB3984CBB}" presName="dummy" presStyleCnt="0"/>
      <dgm:spPr/>
    </dgm:pt>
    <dgm:pt modelId="{C8C4752D-3524-49C0-8838-11AEDBA3CE1D}" type="pres">
      <dgm:prSet presAssocID="{F6B0D33D-9C93-4ED8-AC84-F29CB3984CBB}" presName="node" presStyleLbl="revTx" presStyleIdx="1" presStyleCnt="4" custScaleX="118192" custScaleY="63585" custRadScaleRad="104817" custRadScaleInc="-85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E0C0232-F8E6-4069-A232-F58DE7005AE2}" type="pres">
      <dgm:prSet presAssocID="{5F1884A2-6738-46E8-B8FF-F25881247D6C}" presName="sibTrans" presStyleLbl="node1" presStyleIdx="1" presStyleCnt="4" custLinFactNeighborX="422" custLinFactNeighborY="-770"/>
      <dgm:spPr/>
      <dgm:t>
        <a:bodyPr/>
        <a:lstStyle/>
        <a:p>
          <a:endParaRPr lang="zh-TW" altLang="en-US"/>
        </a:p>
      </dgm:t>
    </dgm:pt>
    <dgm:pt modelId="{90583A05-5504-4DF5-B8D9-4FC01023C6A0}" type="pres">
      <dgm:prSet presAssocID="{8F933D00-A62C-4571-B29B-11301C73257E}" presName="dummy" presStyleCnt="0"/>
      <dgm:spPr/>
    </dgm:pt>
    <dgm:pt modelId="{D8B565CC-7C3E-4660-9EA1-8C55ED99671C}" type="pres">
      <dgm:prSet presAssocID="{8F933D00-A62C-4571-B29B-11301C73257E}" presName="node" presStyleLbl="revTx" presStyleIdx="2" presStyleCnt="4" custScaleX="118192" custScaleY="63585" custRadScaleRad="104817" custRadScaleInc="85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63C493D5-C0B4-44C2-8043-95B0DC229301}" type="pres">
      <dgm:prSet presAssocID="{579B2321-D1E8-4402-B6F4-918A630DC76B}" presName="sibTrans" presStyleLbl="node1" presStyleIdx="2" presStyleCnt="4"/>
      <dgm:spPr/>
      <dgm:t>
        <a:bodyPr/>
        <a:lstStyle/>
        <a:p>
          <a:endParaRPr lang="zh-TW" altLang="en-US"/>
        </a:p>
      </dgm:t>
    </dgm:pt>
    <dgm:pt modelId="{7FBD8FE8-5B17-482B-98D4-8C9A7AD634E2}" type="pres">
      <dgm:prSet presAssocID="{02ED7B79-3947-4D9C-B662-B51FAEC7A36C}" presName="dummy" presStyleCnt="0"/>
      <dgm:spPr/>
    </dgm:pt>
    <dgm:pt modelId="{51AE1AB2-CF9C-447E-B71A-90FBFF2642FF}" type="pres">
      <dgm:prSet presAssocID="{02ED7B79-3947-4D9C-B662-B51FAEC7A36C}" presName="node" presStyleLbl="revTx" presStyleIdx="3" presStyleCnt="4" custScaleX="118192" custScaleY="63585" custRadScaleRad="104817" custRadScaleInc="-85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B42347DD-E257-4562-AAF2-802C6A9CA5AC}" type="pres">
      <dgm:prSet presAssocID="{DA0E5144-D205-4653-8436-1B18F2DDCCDD}" presName="sibTrans" presStyleLbl="nod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1DAF033A-913D-41A8-B2A5-10FC34FDA872}" type="presOf" srcId="{2287E6EF-572D-49E8-896A-AC8E9D8C3CA1}" destId="{1D54AAA3-8273-47EC-8F40-8408719FF706}" srcOrd="0" destOrd="0" presId="urn:microsoft.com/office/officeart/2005/8/layout/cycle1"/>
    <dgm:cxn modelId="{8B0607F7-E607-4135-916A-2A229DEDC5C5}" type="presOf" srcId="{F6B0D33D-9C93-4ED8-AC84-F29CB3984CBB}" destId="{C8C4752D-3524-49C0-8838-11AEDBA3CE1D}" srcOrd="0" destOrd="0" presId="urn:microsoft.com/office/officeart/2005/8/layout/cycle1"/>
    <dgm:cxn modelId="{54B16D66-1183-4893-952E-27C3A679ED5F}" srcId="{FC9203B1-FCCD-4B11-9C0C-5148A05AF745}" destId="{02ED7B79-3947-4D9C-B662-B51FAEC7A36C}" srcOrd="3" destOrd="0" parTransId="{38305543-8E97-47C0-A8EF-21C28FE922B7}" sibTransId="{DA0E5144-D205-4653-8436-1B18F2DDCCDD}"/>
    <dgm:cxn modelId="{3C2D9AB9-D7D9-40CD-9E10-B93C2C35CB52}" srcId="{8F933D00-A62C-4571-B29B-11301C73257E}" destId="{DF0033F9-DF80-45E9-A206-8E8F60FCFB1B}" srcOrd="0" destOrd="0" parTransId="{17228A71-73F1-455A-A998-CCB1221B4F7C}" sibTransId="{BD433733-CB3B-41B9-B3DF-A3DF2FDB5A86}"/>
    <dgm:cxn modelId="{77491F56-44EA-4604-9021-7B552F9AF1A4}" type="presOf" srcId="{DA0E5144-D205-4653-8436-1B18F2DDCCDD}" destId="{B42347DD-E257-4562-AAF2-802C6A9CA5AC}" srcOrd="0" destOrd="0" presId="urn:microsoft.com/office/officeart/2005/8/layout/cycle1"/>
    <dgm:cxn modelId="{345485E4-E534-4C62-BDCD-557F95AC6FE3}" srcId="{FC9203B1-FCCD-4B11-9C0C-5148A05AF745}" destId="{8F933D00-A62C-4571-B29B-11301C73257E}" srcOrd="2" destOrd="0" parTransId="{4B596F6D-53D5-4986-ADB0-474132A43606}" sibTransId="{579B2321-D1E8-4402-B6F4-918A630DC76B}"/>
    <dgm:cxn modelId="{78DB9964-F270-4800-9C0E-0F3EEF9CD083}" type="presOf" srcId="{8F933D00-A62C-4571-B29B-11301C73257E}" destId="{D8B565CC-7C3E-4660-9EA1-8C55ED99671C}" srcOrd="0" destOrd="0" presId="urn:microsoft.com/office/officeart/2005/8/layout/cycle1"/>
    <dgm:cxn modelId="{CA83C1F7-21E0-4BFD-A726-5791F14E0B34}" type="presOf" srcId="{5F1884A2-6738-46E8-B8FF-F25881247D6C}" destId="{5E0C0232-F8E6-4069-A232-F58DE7005AE2}" srcOrd="0" destOrd="0" presId="urn:microsoft.com/office/officeart/2005/8/layout/cycle1"/>
    <dgm:cxn modelId="{CF6AEE05-4172-4AC8-BFA4-AD9FB74BA15E}" srcId="{8F933D00-A62C-4571-B29B-11301C73257E}" destId="{4D124E0C-6FCB-4756-B236-43AEB2CB8F62}" srcOrd="1" destOrd="0" parTransId="{9714E2C1-3C4C-4929-A15E-212A36C330E7}" sibTransId="{339AD80F-38CE-4DEA-80DD-DDE0DB817E6F}"/>
    <dgm:cxn modelId="{DD304E7A-4F5B-4270-B617-AA87821B6395}" type="presOf" srcId="{579B2321-D1E8-4402-B6F4-918A630DC76B}" destId="{63C493D5-C0B4-44C2-8043-95B0DC229301}" srcOrd="0" destOrd="0" presId="urn:microsoft.com/office/officeart/2005/8/layout/cycle1"/>
    <dgm:cxn modelId="{940719C6-708E-4479-82E9-7506C5D1B7DE}" type="presOf" srcId="{39D2F7BB-C27F-451B-AC3A-6D6198C35822}" destId="{1F9E11D2-5957-4679-9A44-EFD35E8EBABD}" srcOrd="0" destOrd="0" presId="urn:microsoft.com/office/officeart/2005/8/layout/cycle1"/>
    <dgm:cxn modelId="{B5A3B4EB-E724-4D58-AB24-71F7AAAD37BF}" type="presOf" srcId="{02ED7B79-3947-4D9C-B662-B51FAEC7A36C}" destId="{51AE1AB2-CF9C-447E-B71A-90FBFF2642FF}" srcOrd="0" destOrd="0" presId="urn:microsoft.com/office/officeart/2005/8/layout/cycle1"/>
    <dgm:cxn modelId="{DB884C39-EB79-40DA-A0FB-950D81FC4F28}" srcId="{FC9203B1-FCCD-4B11-9C0C-5148A05AF745}" destId="{2287E6EF-572D-49E8-896A-AC8E9D8C3CA1}" srcOrd="0" destOrd="0" parTransId="{12C5D395-2C3F-46AF-A775-17E22E029F1D}" sibTransId="{39D2F7BB-C27F-451B-AC3A-6D6198C35822}"/>
    <dgm:cxn modelId="{9B862782-7A73-4EAD-B9FE-E9E29C1EDFC7}" type="presOf" srcId="{DF0033F9-DF80-45E9-A206-8E8F60FCFB1B}" destId="{D8B565CC-7C3E-4660-9EA1-8C55ED99671C}" srcOrd="0" destOrd="1" presId="urn:microsoft.com/office/officeart/2005/8/layout/cycle1"/>
    <dgm:cxn modelId="{23B6D941-FD2C-4AA4-8F92-CDD181FF492D}" type="presOf" srcId="{FC9203B1-FCCD-4B11-9C0C-5148A05AF745}" destId="{382E7486-56A8-4856-8B25-2360C075C0A0}" srcOrd="0" destOrd="0" presId="urn:microsoft.com/office/officeart/2005/8/layout/cycle1"/>
    <dgm:cxn modelId="{2D902213-85F9-4268-B81C-D4C6139A7751}" srcId="{FC9203B1-FCCD-4B11-9C0C-5148A05AF745}" destId="{F6B0D33D-9C93-4ED8-AC84-F29CB3984CBB}" srcOrd="1" destOrd="0" parTransId="{5F60A2A8-6584-4BD0-B6DC-1C3BFD277DFC}" sibTransId="{5F1884A2-6738-46E8-B8FF-F25881247D6C}"/>
    <dgm:cxn modelId="{6BCB412C-4540-410D-81EE-585D44D5A260}" type="presOf" srcId="{4D124E0C-6FCB-4756-B236-43AEB2CB8F62}" destId="{D8B565CC-7C3E-4660-9EA1-8C55ED99671C}" srcOrd="0" destOrd="2" presId="urn:microsoft.com/office/officeart/2005/8/layout/cycle1"/>
    <dgm:cxn modelId="{F69D0110-BE73-4673-8DB1-08B9974E336D}" type="presParOf" srcId="{382E7486-56A8-4856-8B25-2360C075C0A0}" destId="{6B15A66E-3CC8-4265-8DF5-F794CA87F9FB}" srcOrd="0" destOrd="0" presId="urn:microsoft.com/office/officeart/2005/8/layout/cycle1"/>
    <dgm:cxn modelId="{095CD8B4-00E2-44E7-A68F-A5590525D77A}" type="presParOf" srcId="{382E7486-56A8-4856-8B25-2360C075C0A0}" destId="{1D54AAA3-8273-47EC-8F40-8408719FF706}" srcOrd="1" destOrd="0" presId="urn:microsoft.com/office/officeart/2005/8/layout/cycle1"/>
    <dgm:cxn modelId="{7A367485-EEE8-4DB5-AAAF-2F8FD1A50334}" type="presParOf" srcId="{382E7486-56A8-4856-8B25-2360C075C0A0}" destId="{1F9E11D2-5957-4679-9A44-EFD35E8EBABD}" srcOrd="2" destOrd="0" presId="urn:microsoft.com/office/officeart/2005/8/layout/cycle1"/>
    <dgm:cxn modelId="{B9D2FE61-FA0A-4BEF-B9A7-B7AF7AEAE72F}" type="presParOf" srcId="{382E7486-56A8-4856-8B25-2360C075C0A0}" destId="{38555883-1168-4DF0-B0C2-5643449FFCB2}" srcOrd="3" destOrd="0" presId="urn:microsoft.com/office/officeart/2005/8/layout/cycle1"/>
    <dgm:cxn modelId="{7872C471-B629-4E47-BA13-9D022AAE135D}" type="presParOf" srcId="{382E7486-56A8-4856-8B25-2360C075C0A0}" destId="{C8C4752D-3524-49C0-8838-11AEDBA3CE1D}" srcOrd="4" destOrd="0" presId="urn:microsoft.com/office/officeart/2005/8/layout/cycle1"/>
    <dgm:cxn modelId="{8E9AE9F7-05A9-4DD8-B648-157868B5DCB9}" type="presParOf" srcId="{382E7486-56A8-4856-8B25-2360C075C0A0}" destId="{5E0C0232-F8E6-4069-A232-F58DE7005AE2}" srcOrd="5" destOrd="0" presId="urn:microsoft.com/office/officeart/2005/8/layout/cycle1"/>
    <dgm:cxn modelId="{81E8632E-9CA8-468C-A5D7-4C212AEBC321}" type="presParOf" srcId="{382E7486-56A8-4856-8B25-2360C075C0A0}" destId="{90583A05-5504-4DF5-B8D9-4FC01023C6A0}" srcOrd="6" destOrd="0" presId="urn:microsoft.com/office/officeart/2005/8/layout/cycle1"/>
    <dgm:cxn modelId="{D5244D82-BD94-4AA2-BC15-FDB7D3FF246F}" type="presParOf" srcId="{382E7486-56A8-4856-8B25-2360C075C0A0}" destId="{D8B565CC-7C3E-4660-9EA1-8C55ED99671C}" srcOrd="7" destOrd="0" presId="urn:microsoft.com/office/officeart/2005/8/layout/cycle1"/>
    <dgm:cxn modelId="{73C3AB2D-E964-4A73-826F-152930C82132}" type="presParOf" srcId="{382E7486-56A8-4856-8B25-2360C075C0A0}" destId="{63C493D5-C0B4-44C2-8043-95B0DC229301}" srcOrd="8" destOrd="0" presId="urn:microsoft.com/office/officeart/2005/8/layout/cycle1"/>
    <dgm:cxn modelId="{DC2A5718-38AC-4A6F-A652-32D9A5EAE4B5}" type="presParOf" srcId="{382E7486-56A8-4856-8B25-2360C075C0A0}" destId="{7FBD8FE8-5B17-482B-98D4-8C9A7AD634E2}" srcOrd="9" destOrd="0" presId="urn:microsoft.com/office/officeart/2005/8/layout/cycle1"/>
    <dgm:cxn modelId="{B50EDECB-4C28-4C5F-9B1C-0E430F4BF1D3}" type="presParOf" srcId="{382E7486-56A8-4856-8B25-2360C075C0A0}" destId="{51AE1AB2-CF9C-447E-B71A-90FBFF2642FF}" srcOrd="10" destOrd="0" presId="urn:microsoft.com/office/officeart/2005/8/layout/cycle1"/>
    <dgm:cxn modelId="{28A41DD7-AC96-4B4E-81B0-F7EB52394682}" type="presParOf" srcId="{382E7486-56A8-4856-8B25-2360C075C0A0}" destId="{B42347DD-E257-4562-AAF2-802C6A9CA5AC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5FEFCC-7671-4FD3-B5AD-A9FB2C57EC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5208585-123D-480A-B97F-57C7826F8323}">
      <dgm:prSet phldrT="[文字]" custT="1"/>
      <dgm:spPr>
        <a:solidFill>
          <a:schemeClr val="accent1"/>
        </a:solidFill>
      </dgm:spPr>
      <dgm:t>
        <a:bodyPr vert="horz"/>
        <a:lstStyle/>
        <a:p>
          <a:r>
            <a:rPr lang="en-US" altLang="zh-TW" sz="3200" dirty="0"/>
            <a:t>Video making</a:t>
          </a:r>
          <a:endParaRPr lang="zh-TW" altLang="en-US" sz="3200" dirty="0"/>
        </a:p>
      </dgm:t>
    </dgm:pt>
    <dgm:pt modelId="{A6C784BE-BEB8-48BB-8745-2CF85EDF6BDC}" type="parTrans" cxnId="{A4770362-66BA-4EE8-A642-0BB3EACFC1C7}">
      <dgm:prSet/>
      <dgm:spPr/>
      <dgm:t>
        <a:bodyPr/>
        <a:lstStyle/>
        <a:p>
          <a:endParaRPr lang="zh-TW" altLang="en-US" sz="1600"/>
        </a:p>
      </dgm:t>
    </dgm:pt>
    <dgm:pt modelId="{BEC405CA-FDE3-40CD-AFB7-3244FC899212}" type="sibTrans" cxnId="{A4770362-66BA-4EE8-A642-0BB3EACFC1C7}">
      <dgm:prSet/>
      <dgm:spPr/>
      <dgm:t>
        <a:bodyPr/>
        <a:lstStyle/>
        <a:p>
          <a:endParaRPr lang="zh-TW" altLang="en-US" sz="1600"/>
        </a:p>
      </dgm:t>
    </dgm:pt>
    <dgm:pt modelId="{762DD442-6931-4468-9D8F-BFF69C22BC55}">
      <dgm:prSet phldrT="[文字]" custT="1"/>
      <dgm:spPr>
        <a:solidFill>
          <a:schemeClr val="accent1"/>
        </a:solidFill>
      </dgm:spPr>
      <dgm:t>
        <a:bodyPr vert="horz"/>
        <a:lstStyle/>
        <a:p>
          <a:r>
            <a:rPr lang="en-US" altLang="zh-TW" sz="3200" dirty="0"/>
            <a:t>Questionnaire – Google sheets</a:t>
          </a:r>
        </a:p>
      </dgm:t>
    </dgm:pt>
    <dgm:pt modelId="{811A2F7A-A491-4877-BFA8-0201D960F727}" type="sibTrans" cxnId="{685CD536-7D13-440C-9EB5-66C50189DBA5}">
      <dgm:prSet/>
      <dgm:spPr/>
      <dgm:t>
        <a:bodyPr/>
        <a:lstStyle/>
        <a:p>
          <a:endParaRPr lang="zh-TW" altLang="en-US" sz="1600"/>
        </a:p>
      </dgm:t>
    </dgm:pt>
    <dgm:pt modelId="{21606530-001F-4407-9862-419CFF418ED3}" type="parTrans" cxnId="{685CD536-7D13-440C-9EB5-66C50189DBA5}">
      <dgm:prSet/>
      <dgm:spPr/>
      <dgm:t>
        <a:bodyPr/>
        <a:lstStyle/>
        <a:p>
          <a:endParaRPr lang="zh-TW" altLang="en-US" sz="1600"/>
        </a:p>
      </dgm:t>
    </dgm:pt>
    <dgm:pt modelId="{8BEBEF9A-4B78-4ADA-BD6D-83DE44536FDF}">
      <dgm:prSet custT="1"/>
      <dgm:spPr/>
      <dgm:t>
        <a:bodyPr/>
        <a:lstStyle/>
        <a:p>
          <a:r>
            <a:rPr lang="en-US" altLang="zh-TW" sz="2400" dirty="0"/>
            <a:t>Reservation form</a:t>
          </a:r>
          <a:endParaRPr lang="zh-TW" altLang="en-US" sz="2400" dirty="0"/>
        </a:p>
      </dgm:t>
    </dgm:pt>
    <dgm:pt modelId="{02D999A1-244B-4F46-B69D-6286A398A1C5}" type="parTrans" cxnId="{486953D0-5E4B-4CAC-89E6-1DB24C2609DB}">
      <dgm:prSet/>
      <dgm:spPr/>
      <dgm:t>
        <a:bodyPr/>
        <a:lstStyle/>
        <a:p>
          <a:endParaRPr lang="zh-TW" altLang="en-US" sz="1600"/>
        </a:p>
      </dgm:t>
    </dgm:pt>
    <dgm:pt modelId="{80620BDA-3289-485E-95A0-8F4494F6C159}" type="sibTrans" cxnId="{486953D0-5E4B-4CAC-89E6-1DB24C2609DB}">
      <dgm:prSet/>
      <dgm:spPr/>
      <dgm:t>
        <a:bodyPr/>
        <a:lstStyle/>
        <a:p>
          <a:endParaRPr lang="zh-TW" altLang="en-US" sz="1600"/>
        </a:p>
      </dgm:t>
    </dgm:pt>
    <dgm:pt modelId="{95A71577-022A-432A-9913-89B57AC81598}">
      <dgm:prSet custT="1"/>
      <dgm:spPr/>
      <dgm:t>
        <a:bodyPr/>
        <a:lstStyle/>
        <a:p>
          <a:r>
            <a:rPr lang="en-US" altLang="zh-TW" sz="2400" dirty="0"/>
            <a:t>Satisfaction feedback form</a:t>
          </a:r>
          <a:endParaRPr lang="zh-TW" altLang="en-US" sz="2400" dirty="0"/>
        </a:p>
      </dgm:t>
    </dgm:pt>
    <dgm:pt modelId="{626BB8C6-BB24-4227-A2AD-D2BCC8A9C12C}" type="parTrans" cxnId="{D267176B-9277-4AB2-8D0D-8F6A20528983}">
      <dgm:prSet/>
      <dgm:spPr/>
      <dgm:t>
        <a:bodyPr/>
        <a:lstStyle/>
        <a:p>
          <a:endParaRPr lang="zh-TW" altLang="en-US" sz="1600"/>
        </a:p>
      </dgm:t>
    </dgm:pt>
    <dgm:pt modelId="{6CC9EFB9-A3E4-476D-BBB1-D040C7191C01}" type="sibTrans" cxnId="{D267176B-9277-4AB2-8D0D-8F6A20528983}">
      <dgm:prSet/>
      <dgm:spPr/>
      <dgm:t>
        <a:bodyPr/>
        <a:lstStyle/>
        <a:p>
          <a:endParaRPr lang="zh-TW" altLang="en-US" sz="1600"/>
        </a:p>
      </dgm:t>
    </dgm:pt>
    <dgm:pt modelId="{BC1825C4-30CF-4810-91F0-044B6FF137CB}">
      <dgm:prSet phldrT="[文字]" custT="1"/>
      <dgm:spPr>
        <a:solidFill>
          <a:schemeClr val="accent1"/>
        </a:solidFill>
      </dgm:spPr>
      <dgm:t>
        <a:bodyPr vert="horz"/>
        <a:lstStyle/>
        <a:p>
          <a:r>
            <a:rPr lang="en-US" altLang="zh-TW" sz="3200" dirty="0"/>
            <a:t>Action Research Methodology</a:t>
          </a:r>
          <a:endParaRPr lang="zh-TW" altLang="en-US" sz="3200" dirty="0"/>
        </a:p>
      </dgm:t>
    </dgm:pt>
    <dgm:pt modelId="{168A4588-B5C5-48B6-B7ED-933C74E6A323}" type="parTrans" cxnId="{402784EE-D936-4A8E-B2BA-44B784DBBCA6}">
      <dgm:prSet/>
      <dgm:spPr/>
      <dgm:t>
        <a:bodyPr/>
        <a:lstStyle/>
        <a:p>
          <a:endParaRPr lang="zh-TW" altLang="en-US"/>
        </a:p>
      </dgm:t>
    </dgm:pt>
    <dgm:pt modelId="{9E988364-D83F-435E-AF57-F7C1A599085E}" type="sibTrans" cxnId="{402784EE-D936-4A8E-B2BA-44B784DBBCA6}">
      <dgm:prSet/>
      <dgm:spPr/>
      <dgm:t>
        <a:bodyPr/>
        <a:lstStyle/>
        <a:p>
          <a:endParaRPr lang="zh-TW" altLang="en-US"/>
        </a:p>
      </dgm:t>
    </dgm:pt>
    <dgm:pt modelId="{97525B28-F52E-4A1C-84E2-72E356505640}">
      <dgm:prSet custT="1"/>
      <dgm:spPr/>
      <dgm:t>
        <a:bodyPr/>
        <a:lstStyle/>
        <a:p>
          <a:endParaRPr lang="zh-TW" altLang="en-US" sz="2400" dirty="0"/>
        </a:p>
      </dgm:t>
    </dgm:pt>
    <dgm:pt modelId="{C7C6E044-446D-4CE4-BFCC-E89A025EE95F}" type="parTrans" cxnId="{63A48ED8-538E-4A36-93FF-60AF45EBCC48}">
      <dgm:prSet/>
      <dgm:spPr/>
      <dgm:t>
        <a:bodyPr/>
        <a:lstStyle/>
        <a:p>
          <a:endParaRPr lang="zh-TW" altLang="en-US"/>
        </a:p>
      </dgm:t>
    </dgm:pt>
    <dgm:pt modelId="{10D21CAF-82E5-44F8-8BC0-EB5021388A78}" type="sibTrans" cxnId="{63A48ED8-538E-4A36-93FF-60AF45EBCC48}">
      <dgm:prSet/>
      <dgm:spPr/>
      <dgm:t>
        <a:bodyPr/>
        <a:lstStyle/>
        <a:p>
          <a:endParaRPr lang="zh-TW" altLang="en-US"/>
        </a:p>
      </dgm:t>
    </dgm:pt>
    <dgm:pt modelId="{F2768251-8E47-486D-A09C-9434FC3AD2BB}">
      <dgm:prSet custT="1"/>
      <dgm:spPr/>
      <dgm:t>
        <a:bodyPr/>
        <a:lstStyle/>
        <a:p>
          <a:r>
            <a:rPr lang="en-US" altLang="zh-TW" sz="2400" dirty="0"/>
            <a:t>In solution of practical problems</a:t>
          </a:r>
          <a:endParaRPr lang="zh-TW" altLang="en-US" sz="2400" dirty="0"/>
        </a:p>
      </dgm:t>
    </dgm:pt>
    <dgm:pt modelId="{D13A8885-080B-4D72-8660-1E6BF0FE1581}" type="parTrans" cxnId="{DEC69042-1BED-4FBC-9559-4224E5D3F0B8}">
      <dgm:prSet/>
      <dgm:spPr/>
      <dgm:t>
        <a:bodyPr/>
        <a:lstStyle/>
        <a:p>
          <a:endParaRPr lang="zh-TW" altLang="en-US"/>
        </a:p>
      </dgm:t>
    </dgm:pt>
    <dgm:pt modelId="{2B8A83A2-9A8F-4818-B6B2-3EEDF91DC834}" type="sibTrans" cxnId="{DEC69042-1BED-4FBC-9559-4224E5D3F0B8}">
      <dgm:prSet/>
      <dgm:spPr/>
      <dgm:t>
        <a:bodyPr/>
        <a:lstStyle/>
        <a:p>
          <a:endParaRPr lang="zh-TW" altLang="en-US"/>
        </a:p>
      </dgm:t>
    </dgm:pt>
    <dgm:pt modelId="{5C8C5E03-D731-4E98-8D16-50B5466B1C7D}">
      <dgm:prSet custT="1"/>
      <dgm:spPr/>
      <dgm:t>
        <a:bodyPr/>
        <a:lstStyle/>
        <a:p>
          <a:r>
            <a:rPr lang="en-US" altLang="zh-TW" sz="2400" dirty="0"/>
            <a:t>Five places, four videos</a:t>
          </a:r>
          <a:endParaRPr lang="zh-TW" altLang="en-US" sz="2400" dirty="0"/>
        </a:p>
      </dgm:t>
    </dgm:pt>
    <dgm:pt modelId="{262935BB-50D8-49E9-8B12-9D67B3E2282B}" type="sibTrans" cxnId="{F3849A9C-7598-4F18-A0D7-29A0DEA2A73D}">
      <dgm:prSet/>
      <dgm:spPr/>
      <dgm:t>
        <a:bodyPr/>
        <a:lstStyle/>
        <a:p>
          <a:endParaRPr lang="zh-TW" altLang="en-US"/>
        </a:p>
      </dgm:t>
    </dgm:pt>
    <dgm:pt modelId="{B9CDEAC9-883D-417A-B4DE-210270AFBC8C}" type="parTrans" cxnId="{F3849A9C-7598-4F18-A0D7-29A0DEA2A73D}">
      <dgm:prSet/>
      <dgm:spPr/>
      <dgm:t>
        <a:bodyPr/>
        <a:lstStyle/>
        <a:p>
          <a:endParaRPr lang="zh-TW" altLang="en-US"/>
        </a:p>
      </dgm:t>
    </dgm:pt>
    <dgm:pt modelId="{5BD6E020-C3E7-4084-8B12-B1D76C2C4C1B}" type="pres">
      <dgm:prSet presAssocID="{555FEFCC-7671-4FD3-B5AD-A9FB2C57EC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B2F7DD1-3078-424C-8495-728BDE7CF53A}" type="pres">
      <dgm:prSet presAssocID="{BC1825C4-30CF-4810-91F0-044B6FF137C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37E7B5-481D-422D-8FE1-00CDA7E3C296}" type="pres">
      <dgm:prSet presAssocID="{BC1825C4-30CF-4810-91F0-044B6FF137CB}" presName="childText" presStyleLbl="revTx" presStyleIdx="0" presStyleCnt="3" custScaleY="648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D3615C-6F86-4309-8DB9-CE345369D88C}" type="pres">
      <dgm:prSet presAssocID="{762DD442-6931-4468-9D8F-BFF69C22BC55}" presName="parentText" presStyleLbl="node1" presStyleIdx="1" presStyleCnt="3" custScaleY="104276" custLinFactNeighborY="-188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0C7CE6-4840-420D-83D2-42E3309F4E77}" type="pres">
      <dgm:prSet presAssocID="{762DD442-6931-4468-9D8F-BFF69C22BC55}" presName="childText" presStyleLbl="revTx" presStyleIdx="1" presStyleCnt="3" custLinFactNeighborY="9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478F1A-E84E-4C94-AA84-BCA7ECCEA81A}" type="pres">
      <dgm:prSet presAssocID="{C5208585-123D-480A-B97F-57C7826F8323}" presName="parentText" presStyleLbl="node1" presStyleIdx="2" presStyleCnt="3" custScaleY="79882" custLinFactNeighborY="1375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C8C8A2-97BF-4C02-8510-01AE7AAE365F}" type="pres">
      <dgm:prSet presAssocID="{C5208585-123D-480A-B97F-57C7826F8323}" presName="childText" presStyleLbl="revTx" presStyleIdx="2" presStyleCnt="3" custLinFactNeighborY="-249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67176B-9277-4AB2-8D0D-8F6A20528983}" srcId="{762DD442-6931-4468-9D8F-BFF69C22BC55}" destId="{95A71577-022A-432A-9913-89B57AC81598}" srcOrd="1" destOrd="0" parTransId="{626BB8C6-BB24-4227-A2AD-D2BCC8A9C12C}" sibTransId="{6CC9EFB9-A3E4-476D-BBB1-D040C7191C01}"/>
    <dgm:cxn modelId="{41AF5118-8B25-4852-B18B-B08D255D74C5}" type="presOf" srcId="{555FEFCC-7671-4FD3-B5AD-A9FB2C57EC04}" destId="{5BD6E020-C3E7-4084-8B12-B1D76C2C4C1B}" srcOrd="0" destOrd="0" presId="urn:microsoft.com/office/officeart/2005/8/layout/vList2"/>
    <dgm:cxn modelId="{F3849A9C-7598-4F18-A0D7-29A0DEA2A73D}" srcId="{C5208585-123D-480A-B97F-57C7826F8323}" destId="{5C8C5E03-D731-4E98-8D16-50B5466B1C7D}" srcOrd="1" destOrd="0" parTransId="{B9CDEAC9-883D-417A-B4DE-210270AFBC8C}" sibTransId="{262935BB-50D8-49E9-8B12-9D67B3E2282B}"/>
    <dgm:cxn modelId="{0D964CCB-9BE5-494D-B4DA-12140B4D0F0E}" type="presOf" srcId="{BC1825C4-30CF-4810-91F0-044B6FF137CB}" destId="{3B2F7DD1-3078-424C-8495-728BDE7CF53A}" srcOrd="0" destOrd="0" presId="urn:microsoft.com/office/officeart/2005/8/layout/vList2"/>
    <dgm:cxn modelId="{402784EE-D936-4A8E-B2BA-44B784DBBCA6}" srcId="{555FEFCC-7671-4FD3-B5AD-A9FB2C57EC04}" destId="{BC1825C4-30CF-4810-91F0-044B6FF137CB}" srcOrd="0" destOrd="0" parTransId="{168A4588-B5C5-48B6-B7ED-933C74E6A323}" sibTransId="{9E988364-D83F-435E-AF57-F7C1A599085E}"/>
    <dgm:cxn modelId="{A4770362-66BA-4EE8-A642-0BB3EACFC1C7}" srcId="{555FEFCC-7671-4FD3-B5AD-A9FB2C57EC04}" destId="{C5208585-123D-480A-B97F-57C7826F8323}" srcOrd="2" destOrd="0" parTransId="{A6C784BE-BEB8-48BB-8745-2CF85EDF6BDC}" sibTransId="{BEC405CA-FDE3-40CD-AFB7-3244FC899212}"/>
    <dgm:cxn modelId="{7AB6B32B-451B-4E42-A073-E1FA45515BC9}" type="presOf" srcId="{8BEBEF9A-4B78-4ADA-BD6D-83DE44536FDF}" destId="{E10C7CE6-4840-420D-83D2-42E3309F4E77}" srcOrd="0" destOrd="0" presId="urn:microsoft.com/office/officeart/2005/8/layout/vList2"/>
    <dgm:cxn modelId="{6AEFC068-4692-4DB0-A439-8F8B85F8BB22}" type="presOf" srcId="{C5208585-123D-480A-B97F-57C7826F8323}" destId="{64478F1A-E84E-4C94-AA84-BCA7ECCEA81A}" srcOrd="0" destOrd="0" presId="urn:microsoft.com/office/officeart/2005/8/layout/vList2"/>
    <dgm:cxn modelId="{136E11C7-9FC6-484B-B007-D077A79F247A}" type="presOf" srcId="{762DD442-6931-4468-9D8F-BFF69C22BC55}" destId="{6DD3615C-6F86-4309-8DB9-CE345369D88C}" srcOrd="0" destOrd="0" presId="urn:microsoft.com/office/officeart/2005/8/layout/vList2"/>
    <dgm:cxn modelId="{6D5E82B5-963A-4360-B44C-2908225AE24C}" type="presOf" srcId="{95A71577-022A-432A-9913-89B57AC81598}" destId="{E10C7CE6-4840-420D-83D2-42E3309F4E77}" srcOrd="0" destOrd="1" presId="urn:microsoft.com/office/officeart/2005/8/layout/vList2"/>
    <dgm:cxn modelId="{671388F4-CF73-457A-A499-5189CE0AAD57}" type="presOf" srcId="{F2768251-8E47-486D-A09C-9434FC3AD2BB}" destId="{D637E7B5-481D-422D-8FE1-00CDA7E3C296}" srcOrd="0" destOrd="0" presId="urn:microsoft.com/office/officeart/2005/8/layout/vList2"/>
    <dgm:cxn modelId="{A4316598-08F7-4A53-BBF7-AFDDE5B0314E}" type="presOf" srcId="{97525B28-F52E-4A1C-84E2-72E356505640}" destId="{18C8C8A2-97BF-4C02-8510-01AE7AAE365F}" srcOrd="0" destOrd="0" presId="urn:microsoft.com/office/officeart/2005/8/layout/vList2"/>
    <dgm:cxn modelId="{DEC69042-1BED-4FBC-9559-4224E5D3F0B8}" srcId="{BC1825C4-30CF-4810-91F0-044B6FF137CB}" destId="{F2768251-8E47-486D-A09C-9434FC3AD2BB}" srcOrd="0" destOrd="0" parTransId="{D13A8885-080B-4D72-8660-1E6BF0FE1581}" sibTransId="{2B8A83A2-9A8F-4818-B6B2-3EEDF91DC834}"/>
    <dgm:cxn modelId="{9D377508-8AFA-4B38-82D6-C5AD2A446170}" type="presOf" srcId="{5C8C5E03-D731-4E98-8D16-50B5466B1C7D}" destId="{18C8C8A2-97BF-4C02-8510-01AE7AAE365F}" srcOrd="0" destOrd="1" presId="urn:microsoft.com/office/officeart/2005/8/layout/vList2"/>
    <dgm:cxn modelId="{63A48ED8-538E-4A36-93FF-60AF45EBCC48}" srcId="{C5208585-123D-480A-B97F-57C7826F8323}" destId="{97525B28-F52E-4A1C-84E2-72E356505640}" srcOrd="0" destOrd="0" parTransId="{C7C6E044-446D-4CE4-BFCC-E89A025EE95F}" sibTransId="{10D21CAF-82E5-44F8-8BC0-EB5021388A78}"/>
    <dgm:cxn modelId="{486953D0-5E4B-4CAC-89E6-1DB24C2609DB}" srcId="{762DD442-6931-4468-9D8F-BFF69C22BC55}" destId="{8BEBEF9A-4B78-4ADA-BD6D-83DE44536FDF}" srcOrd="0" destOrd="0" parTransId="{02D999A1-244B-4F46-B69D-6286A398A1C5}" sibTransId="{80620BDA-3289-485E-95A0-8F4494F6C159}"/>
    <dgm:cxn modelId="{685CD536-7D13-440C-9EB5-66C50189DBA5}" srcId="{555FEFCC-7671-4FD3-B5AD-A9FB2C57EC04}" destId="{762DD442-6931-4468-9D8F-BFF69C22BC55}" srcOrd="1" destOrd="0" parTransId="{21606530-001F-4407-9862-419CFF418ED3}" sibTransId="{811A2F7A-A491-4877-BFA8-0201D960F727}"/>
    <dgm:cxn modelId="{5A87108F-2CF9-4CF9-9063-CF6D970D8AED}" type="presParOf" srcId="{5BD6E020-C3E7-4084-8B12-B1D76C2C4C1B}" destId="{3B2F7DD1-3078-424C-8495-728BDE7CF53A}" srcOrd="0" destOrd="0" presId="urn:microsoft.com/office/officeart/2005/8/layout/vList2"/>
    <dgm:cxn modelId="{0718F102-C4D4-48BF-B00F-DD7E0B37756A}" type="presParOf" srcId="{5BD6E020-C3E7-4084-8B12-B1D76C2C4C1B}" destId="{D637E7B5-481D-422D-8FE1-00CDA7E3C296}" srcOrd="1" destOrd="0" presId="urn:microsoft.com/office/officeart/2005/8/layout/vList2"/>
    <dgm:cxn modelId="{796A8D46-C596-4899-8954-CBE941CE52C1}" type="presParOf" srcId="{5BD6E020-C3E7-4084-8B12-B1D76C2C4C1B}" destId="{6DD3615C-6F86-4309-8DB9-CE345369D88C}" srcOrd="2" destOrd="0" presId="urn:microsoft.com/office/officeart/2005/8/layout/vList2"/>
    <dgm:cxn modelId="{159B669A-6BAF-40D1-A1AE-039FD5E07C1F}" type="presParOf" srcId="{5BD6E020-C3E7-4084-8B12-B1D76C2C4C1B}" destId="{E10C7CE6-4840-420D-83D2-42E3309F4E77}" srcOrd="3" destOrd="0" presId="urn:microsoft.com/office/officeart/2005/8/layout/vList2"/>
    <dgm:cxn modelId="{679D20C1-0ED4-41C2-A5D1-0DD7EAD4E1BB}" type="presParOf" srcId="{5BD6E020-C3E7-4084-8B12-B1D76C2C4C1B}" destId="{64478F1A-E84E-4C94-AA84-BCA7ECCEA81A}" srcOrd="4" destOrd="0" presId="urn:microsoft.com/office/officeart/2005/8/layout/vList2"/>
    <dgm:cxn modelId="{9F56B552-0477-47D2-8D07-8A13C8F752EB}" type="presParOf" srcId="{5BD6E020-C3E7-4084-8B12-B1D76C2C4C1B}" destId="{18C8C8A2-97BF-4C02-8510-01AE7AAE365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D00B24-ED8E-4BC0-A830-F5742C8C378C}" type="doc">
      <dgm:prSet loTypeId="urn:microsoft.com/office/officeart/2005/8/layout/vList5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86084D01-4F0F-4773-936E-EDF0C68A196F}">
      <dgm:prSet/>
      <dgm:spPr/>
      <dgm:t>
        <a:bodyPr/>
        <a:lstStyle/>
        <a:p>
          <a:pPr rtl="0"/>
          <a:r>
            <a:rPr lang="en-US" dirty="0"/>
            <a:t>Collecting the Text Reference and Preparing  the Scripts for Interpretation </a:t>
          </a:r>
          <a:endParaRPr lang="zh-TW" dirty="0"/>
        </a:p>
      </dgm:t>
    </dgm:pt>
    <dgm:pt modelId="{6B50DF91-AAC2-48C8-A814-C13E4645A65D}" type="parTrans" cxnId="{DEC555E6-15E4-4DA9-ADD6-7E2AF49E9CD2}">
      <dgm:prSet/>
      <dgm:spPr/>
      <dgm:t>
        <a:bodyPr/>
        <a:lstStyle/>
        <a:p>
          <a:endParaRPr lang="zh-TW" altLang="en-US"/>
        </a:p>
      </dgm:t>
    </dgm:pt>
    <dgm:pt modelId="{1E151ADE-D0B5-4D5B-97E0-DA8AE841B6DF}" type="sibTrans" cxnId="{DEC555E6-15E4-4DA9-ADD6-7E2AF49E9CD2}">
      <dgm:prSet/>
      <dgm:spPr/>
      <dgm:t>
        <a:bodyPr/>
        <a:lstStyle/>
        <a:p>
          <a:endParaRPr lang="zh-TW" altLang="en-US"/>
        </a:p>
      </dgm:t>
    </dgm:pt>
    <dgm:pt modelId="{1980C43C-8F1A-4A68-BCCF-CF8D030C9825}">
      <dgm:prSet/>
      <dgm:spPr/>
      <dgm:t>
        <a:bodyPr/>
        <a:lstStyle/>
        <a:p>
          <a:pPr rtl="0"/>
          <a:r>
            <a:rPr lang="en-US" dirty="0"/>
            <a:t>Reinforcement </a:t>
          </a:r>
          <a:r>
            <a:rPr lang="en-US"/>
            <a:t>on Interpretation Skills</a:t>
          </a:r>
          <a:endParaRPr lang="zh-TW" dirty="0"/>
        </a:p>
      </dgm:t>
    </dgm:pt>
    <dgm:pt modelId="{0C9C4F9E-6BFE-4917-9BA0-0D69F21BC1CD}" type="parTrans" cxnId="{A38272C2-450A-40EF-A078-061E26A00374}">
      <dgm:prSet/>
      <dgm:spPr/>
      <dgm:t>
        <a:bodyPr/>
        <a:lstStyle/>
        <a:p>
          <a:endParaRPr lang="zh-TW" altLang="en-US"/>
        </a:p>
      </dgm:t>
    </dgm:pt>
    <dgm:pt modelId="{FDB0EAB8-52AB-4D53-9141-E9FFC8B62770}" type="sibTrans" cxnId="{A38272C2-450A-40EF-A078-061E26A00374}">
      <dgm:prSet/>
      <dgm:spPr/>
      <dgm:t>
        <a:bodyPr/>
        <a:lstStyle/>
        <a:p>
          <a:endParaRPr lang="zh-TW" altLang="en-US"/>
        </a:p>
      </dgm:t>
    </dgm:pt>
    <dgm:pt modelId="{96B5174E-ACB9-45BB-8FF5-0CAB7A273BD8}">
      <dgm:prSet/>
      <dgm:spPr/>
      <dgm:t>
        <a:bodyPr/>
        <a:lstStyle/>
        <a:p>
          <a:pPr rtl="0"/>
          <a:r>
            <a:rPr lang="en-US" dirty="0"/>
            <a:t>Problems in </a:t>
          </a:r>
          <a:r>
            <a:rPr lang="en-US"/>
            <a:t>Tour Guiding </a:t>
          </a:r>
          <a:r>
            <a:rPr lang="en-US" dirty="0"/>
            <a:t>and Interpretation</a:t>
          </a:r>
          <a:endParaRPr lang="zh-TW" dirty="0"/>
        </a:p>
      </dgm:t>
    </dgm:pt>
    <dgm:pt modelId="{C405799A-275F-4D45-9DE8-14FD735152D3}" type="parTrans" cxnId="{CD4412CE-2877-4185-8AB7-4C4F335F64F4}">
      <dgm:prSet/>
      <dgm:spPr/>
      <dgm:t>
        <a:bodyPr/>
        <a:lstStyle/>
        <a:p>
          <a:endParaRPr lang="zh-TW" altLang="en-US"/>
        </a:p>
      </dgm:t>
    </dgm:pt>
    <dgm:pt modelId="{C6BBAAAE-77DB-4B98-82D0-1994C562B09D}" type="sibTrans" cxnId="{CD4412CE-2877-4185-8AB7-4C4F335F64F4}">
      <dgm:prSet/>
      <dgm:spPr/>
      <dgm:t>
        <a:bodyPr/>
        <a:lstStyle/>
        <a:p>
          <a:endParaRPr lang="zh-TW" altLang="en-US"/>
        </a:p>
      </dgm:t>
    </dgm:pt>
    <dgm:pt modelId="{1702C7D6-5359-47A5-B267-1B878B50987B}">
      <dgm:prSet/>
      <dgm:spPr/>
      <dgm:t>
        <a:bodyPr/>
        <a:lstStyle/>
        <a:p>
          <a:pPr rtl="0"/>
          <a:r>
            <a:rPr lang="en-US" dirty="0"/>
            <a:t>Demographic Profile and Feedback    Questionnaire</a:t>
          </a:r>
          <a:endParaRPr lang="zh-TW" dirty="0"/>
        </a:p>
      </dgm:t>
    </dgm:pt>
    <dgm:pt modelId="{9C128DD5-B6E3-4ECB-B29D-214FE92CDA65}" type="parTrans" cxnId="{2539D7C9-2082-4D69-9112-1B1C6D8F1952}">
      <dgm:prSet/>
      <dgm:spPr/>
      <dgm:t>
        <a:bodyPr/>
        <a:lstStyle/>
        <a:p>
          <a:endParaRPr lang="zh-TW" altLang="en-US"/>
        </a:p>
      </dgm:t>
    </dgm:pt>
    <dgm:pt modelId="{EE6C5C9D-A53F-43A2-BDD5-470E7343DAEE}" type="sibTrans" cxnId="{2539D7C9-2082-4D69-9112-1B1C6D8F1952}">
      <dgm:prSet/>
      <dgm:spPr/>
      <dgm:t>
        <a:bodyPr/>
        <a:lstStyle/>
        <a:p>
          <a:endParaRPr lang="zh-TW" altLang="en-US"/>
        </a:p>
      </dgm:t>
    </dgm:pt>
    <dgm:pt modelId="{7710ECBB-F196-4BD8-BE54-DD3DA5CDE4DB}">
      <dgm:prSet custT="1"/>
      <dgm:spPr/>
      <dgm:t>
        <a:bodyPr/>
        <a:lstStyle/>
        <a:p>
          <a:r>
            <a:rPr lang="en-US" sz="3600" dirty="0"/>
            <a:t>4-1</a:t>
          </a:r>
          <a:endParaRPr lang="zh-TW" altLang="en-US" sz="3600" dirty="0"/>
        </a:p>
      </dgm:t>
    </dgm:pt>
    <dgm:pt modelId="{700B74D9-6041-40C3-AD9B-493ADFCFDF9D}" type="parTrans" cxnId="{14482DBD-B850-4CAF-AF35-8C475B7D1B9A}">
      <dgm:prSet/>
      <dgm:spPr/>
      <dgm:t>
        <a:bodyPr/>
        <a:lstStyle/>
        <a:p>
          <a:endParaRPr lang="zh-TW" altLang="en-US"/>
        </a:p>
      </dgm:t>
    </dgm:pt>
    <dgm:pt modelId="{956C589A-E4D7-4828-AA01-B27932A6937C}" type="sibTrans" cxnId="{14482DBD-B850-4CAF-AF35-8C475B7D1B9A}">
      <dgm:prSet/>
      <dgm:spPr/>
      <dgm:t>
        <a:bodyPr/>
        <a:lstStyle/>
        <a:p>
          <a:endParaRPr lang="zh-TW" altLang="en-US"/>
        </a:p>
      </dgm:t>
    </dgm:pt>
    <dgm:pt modelId="{B02FC856-BE0F-4B29-8460-636EA5F5CE7A}">
      <dgm:prSet custT="1"/>
      <dgm:spPr/>
      <dgm:t>
        <a:bodyPr/>
        <a:lstStyle/>
        <a:p>
          <a:r>
            <a:rPr lang="en-US" sz="3600" dirty="0"/>
            <a:t>4-2</a:t>
          </a:r>
          <a:endParaRPr lang="zh-TW" altLang="en-US" sz="3600" dirty="0"/>
        </a:p>
      </dgm:t>
    </dgm:pt>
    <dgm:pt modelId="{1FABFCD0-4CA6-4C3C-A688-9FEB594548B5}" type="parTrans" cxnId="{EA5E3054-17C2-48F6-AA08-BDEA87FB8B6D}">
      <dgm:prSet/>
      <dgm:spPr/>
      <dgm:t>
        <a:bodyPr/>
        <a:lstStyle/>
        <a:p>
          <a:endParaRPr lang="zh-TW" altLang="en-US"/>
        </a:p>
      </dgm:t>
    </dgm:pt>
    <dgm:pt modelId="{AA373D6B-FE37-4A5F-973A-7C97E1B297F5}" type="sibTrans" cxnId="{EA5E3054-17C2-48F6-AA08-BDEA87FB8B6D}">
      <dgm:prSet/>
      <dgm:spPr/>
      <dgm:t>
        <a:bodyPr/>
        <a:lstStyle/>
        <a:p>
          <a:endParaRPr lang="zh-TW" altLang="en-US"/>
        </a:p>
      </dgm:t>
    </dgm:pt>
    <dgm:pt modelId="{B7DCA564-AA50-4246-8371-D6699FB25C79}">
      <dgm:prSet custT="1"/>
      <dgm:spPr/>
      <dgm:t>
        <a:bodyPr/>
        <a:lstStyle/>
        <a:p>
          <a:r>
            <a:rPr lang="en-US" altLang="zh-TW" sz="3600" dirty="0"/>
            <a:t>4-4</a:t>
          </a:r>
          <a:endParaRPr lang="zh-TW" altLang="en-US" sz="3600" dirty="0"/>
        </a:p>
      </dgm:t>
    </dgm:pt>
    <dgm:pt modelId="{64BF1E61-E196-432A-AD55-E922CB7BD183}" type="parTrans" cxnId="{86BDFCD7-7D58-4557-902E-8349A6C7D1E8}">
      <dgm:prSet/>
      <dgm:spPr/>
      <dgm:t>
        <a:bodyPr/>
        <a:lstStyle/>
        <a:p>
          <a:endParaRPr lang="zh-TW" altLang="en-US"/>
        </a:p>
      </dgm:t>
    </dgm:pt>
    <dgm:pt modelId="{AEAF10AB-2C24-43F2-910F-2238CE6197B5}" type="sibTrans" cxnId="{86BDFCD7-7D58-4557-902E-8349A6C7D1E8}">
      <dgm:prSet/>
      <dgm:spPr/>
      <dgm:t>
        <a:bodyPr/>
        <a:lstStyle/>
        <a:p>
          <a:endParaRPr lang="zh-TW" altLang="en-US"/>
        </a:p>
      </dgm:t>
    </dgm:pt>
    <dgm:pt modelId="{80B90445-43D5-41DF-B945-01EF36CA51CF}">
      <dgm:prSet custT="1"/>
      <dgm:spPr/>
      <dgm:t>
        <a:bodyPr/>
        <a:lstStyle/>
        <a:p>
          <a:r>
            <a:rPr lang="en-US" sz="3600"/>
            <a:t>4-3</a:t>
          </a:r>
          <a:endParaRPr lang="zh-TW" altLang="en-US" sz="3600"/>
        </a:p>
      </dgm:t>
    </dgm:pt>
    <dgm:pt modelId="{7BEFA5A8-6337-49A9-A12F-22EF77495ED9}" type="parTrans" cxnId="{720347B3-B6F0-4DEA-85E8-8015AA2CFBF0}">
      <dgm:prSet/>
      <dgm:spPr/>
      <dgm:t>
        <a:bodyPr/>
        <a:lstStyle/>
        <a:p>
          <a:endParaRPr lang="zh-TW" altLang="en-US"/>
        </a:p>
      </dgm:t>
    </dgm:pt>
    <dgm:pt modelId="{FC04C969-07DD-4BE7-8B0E-9D6B9B857CD6}" type="sibTrans" cxnId="{720347B3-B6F0-4DEA-85E8-8015AA2CFBF0}">
      <dgm:prSet/>
      <dgm:spPr/>
      <dgm:t>
        <a:bodyPr/>
        <a:lstStyle/>
        <a:p>
          <a:endParaRPr lang="zh-TW" altLang="en-US"/>
        </a:p>
      </dgm:t>
    </dgm:pt>
    <dgm:pt modelId="{2DD4D539-1D9D-48F6-88A1-0BA59B79FA2E}" type="pres">
      <dgm:prSet presAssocID="{B8D00B24-ED8E-4BC0-A830-F5742C8C37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EA6FF0B-2C83-4CEB-8B91-37CF7387BAB1}" type="pres">
      <dgm:prSet presAssocID="{7710ECBB-F196-4BD8-BE54-DD3DA5CDE4DB}" presName="linNode" presStyleCnt="0"/>
      <dgm:spPr/>
    </dgm:pt>
    <dgm:pt modelId="{BBDADF8B-A352-47EF-BBBE-A28C21D57DE7}" type="pres">
      <dgm:prSet presAssocID="{7710ECBB-F196-4BD8-BE54-DD3DA5CDE4DB}" presName="parentText" presStyleLbl="node1" presStyleIdx="0" presStyleCnt="4" custScaleX="465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FB56E3-3F01-4D20-913E-87D6F79C1BBA}" type="pres">
      <dgm:prSet presAssocID="{7710ECBB-F196-4BD8-BE54-DD3DA5CDE4D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47D213-30C7-4CCD-ADEF-70233885A244}" type="pres">
      <dgm:prSet presAssocID="{956C589A-E4D7-4828-AA01-B27932A6937C}" presName="sp" presStyleCnt="0"/>
      <dgm:spPr/>
    </dgm:pt>
    <dgm:pt modelId="{1C69226D-0CE2-4D53-9572-973D75A9F7E6}" type="pres">
      <dgm:prSet presAssocID="{B02FC856-BE0F-4B29-8460-636EA5F5CE7A}" presName="linNode" presStyleCnt="0"/>
      <dgm:spPr/>
    </dgm:pt>
    <dgm:pt modelId="{69638694-4ACC-4D9D-B202-2BC44B5CA4FD}" type="pres">
      <dgm:prSet presAssocID="{B02FC856-BE0F-4B29-8460-636EA5F5CE7A}" presName="parentText" presStyleLbl="node1" presStyleIdx="1" presStyleCnt="4" custScaleX="465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A4BA47-0819-43B4-83B1-94C332399E06}" type="pres">
      <dgm:prSet presAssocID="{B02FC856-BE0F-4B29-8460-636EA5F5CE7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3C4357-038D-4925-BF76-D0E24F4AA96D}" type="pres">
      <dgm:prSet presAssocID="{AA373D6B-FE37-4A5F-973A-7C97E1B297F5}" presName="sp" presStyleCnt="0"/>
      <dgm:spPr/>
    </dgm:pt>
    <dgm:pt modelId="{A04E0A11-19AE-487C-ABEB-612AF552E7BC}" type="pres">
      <dgm:prSet presAssocID="{80B90445-43D5-41DF-B945-01EF36CA51CF}" presName="linNode" presStyleCnt="0"/>
      <dgm:spPr/>
    </dgm:pt>
    <dgm:pt modelId="{777D11DD-4AF7-4936-90F5-6D7EAEA8F76E}" type="pres">
      <dgm:prSet presAssocID="{80B90445-43D5-41DF-B945-01EF36CA51CF}" presName="parentText" presStyleLbl="node1" presStyleIdx="2" presStyleCnt="4" custScaleX="465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510650-C593-4050-A067-F01EED8F6171}" type="pres">
      <dgm:prSet presAssocID="{80B90445-43D5-41DF-B945-01EF36CA51CF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71567C-996A-45AA-9675-C16083C84A24}" type="pres">
      <dgm:prSet presAssocID="{FC04C969-07DD-4BE7-8B0E-9D6B9B857CD6}" presName="sp" presStyleCnt="0"/>
      <dgm:spPr/>
    </dgm:pt>
    <dgm:pt modelId="{FFF60CC2-B486-4D7E-9D09-146D02DB8D99}" type="pres">
      <dgm:prSet presAssocID="{B7DCA564-AA50-4246-8371-D6699FB25C79}" presName="linNode" presStyleCnt="0"/>
      <dgm:spPr/>
    </dgm:pt>
    <dgm:pt modelId="{00F00A2E-4212-4AC7-AC04-FFDB34322633}" type="pres">
      <dgm:prSet presAssocID="{B7DCA564-AA50-4246-8371-D6699FB25C79}" presName="parentText" presStyleLbl="node1" presStyleIdx="3" presStyleCnt="4" custScaleX="465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69EA92-28CD-4BB2-91C7-B18ADFD304B5}" type="pres">
      <dgm:prSet presAssocID="{B7DCA564-AA50-4246-8371-D6699FB25C79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4730FEF-30D2-4FE9-A71E-38980CF5A39F}" type="presOf" srcId="{B7DCA564-AA50-4246-8371-D6699FB25C79}" destId="{00F00A2E-4212-4AC7-AC04-FFDB34322633}" srcOrd="0" destOrd="0" presId="urn:microsoft.com/office/officeart/2005/8/layout/vList5"/>
    <dgm:cxn modelId="{2539D7C9-2082-4D69-9112-1B1C6D8F1952}" srcId="{B7DCA564-AA50-4246-8371-D6699FB25C79}" destId="{1702C7D6-5359-47A5-B267-1B878B50987B}" srcOrd="0" destOrd="0" parTransId="{9C128DD5-B6E3-4ECB-B29D-214FE92CDA65}" sibTransId="{EE6C5C9D-A53F-43A2-BDD5-470E7343DAEE}"/>
    <dgm:cxn modelId="{CD4412CE-2877-4185-8AB7-4C4F335F64F4}" srcId="{80B90445-43D5-41DF-B945-01EF36CA51CF}" destId="{96B5174E-ACB9-45BB-8FF5-0CAB7A273BD8}" srcOrd="0" destOrd="0" parTransId="{C405799A-275F-4D45-9DE8-14FD735152D3}" sibTransId="{C6BBAAAE-77DB-4B98-82D0-1994C562B09D}"/>
    <dgm:cxn modelId="{14482DBD-B850-4CAF-AF35-8C475B7D1B9A}" srcId="{B8D00B24-ED8E-4BC0-A830-F5742C8C378C}" destId="{7710ECBB-F196-4BD8-BE54-DD3DA5CDE4DB}" srcOrd="0" destOrd="0" parTransId="{700B74D9-6041-40C3-AD9B-493ADFCFDF9D}" sibTransId="{956C589A-E4D7-4828-AA01-B27932A6937C}"/>
    <dgm:cxn modelId="{3916F103-2C0E-4D7B-B500-77FB56AB6835}" type="presOf" srcId="{86084D01-4F0F-4773-936E-EDF0C68A196F}" destId="{4FFB56E3-3F01-4D20-913E-87D6F79C1BBA}" srcOrd="0" destOrd="0" presId="urn:microsoft.com/office/officeart/2005/8/layout/vList5"/>
    <dgm:cxn modelId="{C08BB13C-B61D-41DC-AB1F-D8E1E2ADC20A}" type="presOf" srcId="{B02FC856-BE0F-4B29-8460-636EA5F5CE7A}" destId="{69638694-4ACC-4D9D-B202-2BC44B5CA4FD}" srcOrd="0" destOrd="0" presId="urn:microsoft.com/office/officeart/2005/8/layout/vList5"/>
    <dgm:cxn modelId="{0B845CBF-B4D2-48C8-A2AA-9BD7AF8E480A}" type="presOf" srcId="{1980C43C-8F1A-4A68-BCCF-CF8D030C9825}" destId="{EEA4BA47-0819-43B4-83B1-94C332399E06}" srcOrd="0" destOrd="0" presId="urn:microsoft.com/office/officeart/2005/8/layout/vList5"/>
    <dgm:cxn modelId="{DEC555E6-15E4-4DA9-ADD6-7E2AF49E9CD2}" srcId="{7710ECBB-F196-4BD8-BE54-DD3DA5CDE4DB}" destId="{86084D01-4F0F-4773-936E-EDF0C68A196F}" srcOrd="0" destOrd="0" parTransId="{6B50DF91-AAC2-48C8-A814-C13E4645A65D}" sibTransId="{1E151ADE-D0B5-4D5B-97E0-DA8AE841B6DF}"/>
    <dgm:cxn modelId="{00DD470A-C861-477B-A171-8A2862E58705}" type="presOf" srcId="{80B90445-43D5-41DF-B945-01EF36CA51CF}" destId="{777D11DD-4AF7-4936-90F5-6D7EAEA8F76E}" srcOrd="0" destOrd="0" presId="urn:microsoft.com/office/officeart/2005/8/layout/vList5"/>
    <dgm:cxn modelId="{CEA957B7-0D0C-4D6F-82D2-CB3885C708D6}" type="presOf" srcId="{1702C7D6-5359-47A5-B267-1B878B50987B}" destId="{4969EA92-28CD-4BB2-91C7-B18ADFD304B5}" srcOrd="0" destOrd="0" presId="urn:microsoft.com/office/officeart/2005/8/layout/vList5"/>
    <dgm:cxn modelId="{EA5E3054-17C2-48F6-AA08-BDEA87FB8B6D}" srcId="{B8D00B24-ED8E-4BC0-A830-F5742C8C378C}" destId="{B02FC856-BE0F-4B29-8460-636EA5F5CE7A}" srcOrd="1" destOrd="0" parTransId="{1FABFCD0-4CA6-4C3C-A688-9FEB594548B5}" sibTransId="{AA373D6B-FE37-4A5F-973A-7C97E1B297F5}"/>
    <dgm:cxn modelId="{86BDFCD7-7D58-4557-902E-8349A6C7D1E8}" srcId="{B8D00B24-ED8E-4BC0-A830-F5742C8C378C}" destId="{B7DCA564-AA50-4246-8371-D6699FB25C79}" srcOrd="3" destOrd="0" parTransId="{64BF1E61-E196-432A-AD55-E922CB7BD183}" sibTransId="{AEAF10AB-2C24-43F2-910F-2238CE6197B5}"/>
    <dgm:cxn modelId="{720347B3-B6F0-4DEA-85E8-8015AA2CFBF0}" srcId="{B8D00B24-ED8E-4BC0-A830-F5742C8C378C}" destId="{80B90445-43D5-41DF-B945-01EF36CA51CF}" srcOrd="2" destOrd="0" parTransId="{7BEFA5A8-6337-49A9-A12F-22EF77495ED9}" sibTransId="{FC04C969-07DD-4BE7-8B0E-9D6B9B857CD6}"/>
    <dgm:cxn modelId="{9C036109-22EF-45A1-A5DE-158F8FFD694C}" type="presOf" srcId="{7710ECBB-F196-4BD8-BE54-DD3DA5CDE4DB}" destId="{BBDADF8B-A352-47EF-BBBE-A28C21D57DE7}" srcOrd="0" destOrd="0" presId="urn:microsoft.com/office/officeart/2005/8/layout/vList5"/>
    <dgm:cxn modelId="{B037BB62-BD07-48F8-AC6C-C720A50531B1}" type="presOf" srcId="{B8D00B24-ED8E-4BC0-A830-F5742C8C378C}" destId="{2DD4D539-1D9D-48F6-88A1-0BA59B79FA2E}" srcOrd="0" destOrd="0" presId="urn:microsoft.com/office/officeart/2005/8/layout/vList5"/>
    <dgm:cxn modelId="{7CB5DDC1-3D1B-4081-BD82-ACD7A3A1899C}" type="presOf" srcId="{96B5174E-ACB9-45BB-8FF5-0CAB7A273BD8}" destId="{78510650-C593-4050-A067-F01EED8F6171}" srcOrd="0" destOrd="0" presId="urn:microsoft.com/office/officeart/2005/8/layout/vList5"/>
    <dgm:cxn modelId="{A38272C2-450A-40EF-A078-061E26A00374}" srcId="{B02FC856-BE0F-4B29-8460-636EA5F5CE7A}" destId="{1980C43C-8F1A-4A68-BCCF-CF8D030C9825}" srcOrd="0" destOrd="0" parTransId="{0C9C4F9E-6BFE-4917-9BA0-0D69F21BC1CD}" sibTransId="{FDB0EAB8-52AB-4D53-9141-E9FFC8B62770}"/>
    <dgm:cxn modelId="{7E7F9736-A26B-486B-B3D6-788B8E4E8787}" type="presParOf" srcId="{2DD4D539-1D9D-48F6-88A1-0BA59B79FA2E}" destId="{5EA6FF0B-2C83-4CEB-8B91-37CF7387BAB1}" srcOrd="0" destOrd="0" presId="urn:microsoft.com/office/officeart/2005/8/layout/vList5"/>
    <dgm:cxn modelId="{7D5769F7-27DF-4246-B2E4-E0FAEC840DD7}" type="presParOf" srcId="{5EA6FF0B-2C83-4CEB-8B91-37CF7387BAB1}" destId="{BBDADF8B-A352-47EF-BBBE-A28C21D57DE7}" srcOrd="0" destOrd="0" presId="urn:microsoft.com/office/officeart/2005/8/layout/vList5"/>
    <dgm:cxn modelId="{E4B25F19-8DD7-4B61-9E4D-7D06C7147333}" type="presParOf" srcId="{5EA6FF0B-2C83-4CEB-8B91-37CF7387BAB1}" destId="{4FFB56E3-3F01-4D20-913E-87D6F79C1BBA}" srcOrd="1" destOrd="0" presId="urn:microsoft.com/office/officeart/2005/8/layout/vList5"/>
    <dgm:cxn modelId="{55660FA6-CB24-47F4-AF69-190D9D9A1931}" type="presParOf" srcId="{2DD4D539-1D9D-48F6-88A1-0BA59B79FA2E}" destId="{B747D213-30C7-4CCD-ADEF-70233885A244}" srcOrd="1" destOrd="0" presId="urn:microsoft.com/office/officeart/2005/8/layout/vList5"/>
    <dgm:cxn modelId="{C978E67F-19FF-4D00-A6B5-757CC0BBB08C}" type="presParOf" srcId="{2DD4D539-1D9D-48F6-88A1-0BA59B79FA2E}" destId="{1C69226D-0CE2-4D53-9572-973D75A9F7E6}" srcOrd="2" destOrd="0" presId="urn:microsoft.com/office/officeart/2005/8/layout/vList5"/>
    <dgm:cxn modelId="{F880C735-C622-4DC1-BF82-14D19DF5D223}" type="presParOf" srcId="{1C69226D-0CE2-4D53-9572-973D75A9F7E6}" destId="{69638694-4ACC-4D9D-B202-2BC44B5CA4FD}" srcOrd="0" destOrd="0" presId="urn:microsoft.com/office/officeart/2005/8/layout/vList5"/>
    <dgm:cxn modelId="{3A414DD2-6435-482B-90B7-856CD5732C08}" type="presParOf" srcId="{1C69226D-0CE2-4D53-9572-973D75A9F7E6}" destId="{EEA4BA47-0819-43B4-83B1-94C332399E06}" srcOrd="1" destOrd="0" presId="urn:microsoft.com/office/officeart/2005/8/layout/vList5"/>
    <dgm:cxn modelId="{46BEE218-D401-4ABE-9B0E-1BDC59E85B4C}" type="presParOf" srcId="{2DD4D539-1D9D-48F6-88A1-0BA59B79FA2E}" destId="{B33C4357-038D-4925-BF76-D0E24F4AA96D}" srcOrd="3" destOrd="0" presId="urn:microsoft.com/office/officeart/2005/8/layout/vList5"/>
    <dgm:cxn modelId="{47506D70-7206-436F-94B5-B200A2B0C3DD}" type="presParOf" srcId="{2DD4D539-1D9D-48F6-88A1-0BA59B79FA2E}" destId="{A04E0A11-19AE-487C-ABEB-612AF552E7BC}" srcOrd="4" destOrd="0" presId="urn:microsoft.com/office/officeart/2005/8/layout/vList5"/>
    <dgm:cxn modelId="{E6CD9567-1A8C-4E97-BB63-24BF5B98853C}" type="presParOf" srcId="{A04E0A11-19AE-487C-ABEB-612AF552E7BC}" destId="{777D11DD-4AF7-4936-90F5-6D7EAEA8F76E}" srcOrd="0" destOrd="0" presId="urn:microsoft.com/office/officeart/2005/8/layout/vList5"/>
    <dgm:cxn modelId="{EEEAD675-E9E1-416A-8995-0306A5AE8417}" type="presParOf" srcId="{A04E0A11-19AE-487C-ABEB-612AF552E7BC}" destId="{78510650-C593-4050-A067-F01EED8F6171}" srcOrd="1" destOrd="0" presId="urn:microsoft.com/office/officeart/2005/8/layout/vList5"/>
    <dgm:cxn modelId="{E82BADC7-375E-461B-B016-25AD59D23BFA}" type="presParOf" srcId="{2DD4D539-1D9D-48F6-88A1-0BA59B79FA2E}" destId="{CD71567C-996A-45AA-9675-C16083C84A24}" srcOrd="5" destOrd="0" presId="urn:microsoft.com/office/officeart/2005/8/layout/vList5"/>
    <dgm:cxn modelId="{8BA27EBF-345E-495E-B286-A90EB4640169}" type="presParOf" srcId="{2DD4D539-1D9D-48F6-88A1-0BA59B79FA2E}" destId="{FFF60CC2-B486-4D7E-9D09-146D02DB8D99}" srcOrd="6" destOrd="0" presId="urn:microsoft.com/office/officeart/2005/8/layout/vList5"/>
    <dgm:cxn modelId="{8826B154-F5B5-475E-A85F-15E25C5B29F5}" type="presParOf" srcId="{FFF60CC2-B486-4D7E-9D09-146D02DB8D99}" destId="{00F00A2E-4212-4AC7-AC04-FFDB34322633}" srcOrd="0" destOrd="0" presId="urn:microsoft.com/office/officeart/2005/8/layout/vList5"/>
    <dgm:cxn modelId="{B7C2619C-B4BD-4273-AB9A-7004D4EEA40F}" type="presParOf" srcId="{FFF60CC2-B486-4D7E-9D09-146D02DB8D99}" destId="{4969EA92-28CD-4BB2-91C7-B18ADFD304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8AF956-EDC9-48F8-AD55-A398E211177D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599A1C27-14C1-4C7D-906B-C9915FB7D031}">
      <dgm:prSet phldrT="[文字]" custT="1"/>
      <dgm:spPr/>
      <dgm:t>
        <a:bodyPr/>
        <a:lstStyle/>
        <a:p>
          <a:r>
            <a:rPr lang="en-US" altLang="zh-TW" sz="2800" dirty="0"/>
            <a:t>The foreigner visitors took a lot of interests in knowing the symbolic </a:t>
          </a:r>
          <a:r>
            <a:rPr lang="en-US" altLang="zh-TW" sz="2800" dirty="0" smtClean="0"/>
            <a:t>meanings.</a:t>
          </a:r>
          <a:endParaRPr lang="zh-TW" altLang="en-US" sz="2800" dirty="0"/>
        </a:p>
      </dgm:t>
    </dgm:pt>
    <dgm:pt modelId="{00AA56BA-5184-4E3B-A3E1-558F38EC86CE}" type="parTrans" cxnId="{255FA149-2592-4E4E-AB51-5528030CD0F5}">
      <dgm:prSet/>
      <dgm:spPr/>
      <dgm:t>
        <a:bodyPr/>
        <a:lstStyle/>
        <a:p>
          <a:endParaRPr lang="zh-TW" altLang="en-US" sz="2800"/>
        </a:p>
      </dgm:t>
    </dgm:pt>
    <dgm:pt modelId="{820592E7-3AB8-4CFD-A262-5D14B1FC363E}" type="sibTrans" cxnId="{255FA149-2592-4E4E-AB51-5528030CD0F5}">
      <dgm:prSet/>
      <dgm:spPr/>
      <dgm:t>
        <a:bodyPr/>
        <a:lstStyle/>
        <a:p>
          <a:endParaRPr lang="zh-TW" altLang="en-US" sz="2800"/>
        </a:p>
      </dgm:t>
    </dgm:pt>
    <dgm:pt modelId="{43B2F2E3-530D-4D4B-9E82-8EB90DBC2B41}">
      <dgm:prSet phldrT="[文字]" custT="1"/>
      <dgm:spPr/>
      <dgm:t>
        <a:bodyPr/>
        <a:lstStyle/>
        <a:p>
          <a:r>
            <a:rPr lang="en-US" altLang="zh-TW" sz="2800" dirty="0"/>
            <a:t>Some visitors complained about the renovation of </a:t>
          </a:r>
          <a:r>
            <a:rPr lang="en-US" altLang="zh-TW" sz="2800" dirty="0" err="1" smtClean="0"/>
            <a:t>Er-Xin</a:t>
          </a:r>
          <a:r>
            <a:rPr lang="en-US" altLang="zh-TW" sz="2800" dirty="0" smtClean="0"/>
            <a:t> </a:t>
          </a:r>
          <a:r>
            <a:rPr lang="en-US" altLang="zh-TW" sz="2800" dirty="0"/>
            <a:t>Temple is too modern.</a:t>
          </a:r>
          <a:endParaRPr lang="zh-TW" altLang="en-US" sz="2800" dirty="0"/>
        </a:p>
      </dgm:t>
    </dgm:pt>
    <dgm:pt modelId="{3B3EE619-C7ED-4776-A8F2-2C2EFC6F7078}" type="parTrans" cxnId="{303C4CFA-EF55-484D-BD1A-8F084A52489F}">
      <dgm:prSet/>
      <dgm:spPr/>
      <dgm:t>
        <a:bodyPr/>
        <a:lstStyle/>
        <a:p>
          <a:endParaRPr lang="zh-TW" altLang="en-US" sz="2800"/>
        </a:p>
      </dgm:t>
    </dgm:pt>
    <dgm:pt modelId="{4E9272DE-CF1C-49D9-A93D-9BEA3097F177}" type="sibTrans" cxnId="{303C4CFA-EF55-484D-BD1A-8F084A52489F}">
      <dgm:prSet/>
      <dgm:spPr/>
      <dgm:t>
        <a:bodyPr/>
        <a:lstStyle/>
        <a:p>
          <a:endParaRPr lang="zh-TW" altLang="en-US" sz="2800"/>
        </a:p>
      </dgm:t>
    </dgm:pt>
    <dgm:pt modelId="{581BB87A-A8E7-404C-883E-452D8A88C610}">
      <dgm:prSet phldrT="[文字]" custT="1"/>
      <dgm:spPr/>
      <dgm:t>
        <a:bodyPr/>
        <a:lstStyle/>
        <a:p>
          <a:r>
            <a:rPr lang="en-US" altLang="zh-TW" sz="2800" dirty="0"/>
            <a:t>The praise songs on the wall interests the visitors as the poetry is chanted in Taiwanese.</a:t>
          </a:r>
          <a:endParaRPr lang="zh-TW" altLang="en-US" sz="2800" dirty="0"/>
        </a:p>
      </dgm:t>
    </dgm:pt>
    <dgm:pt modelId="{A62B19AD-49B3-41A0-BFD6-963A63045AB6}" type="parTrans" cxnId="{DD9FEA19-13CA-4936-ABD3-83DF1D490B91}">
      <dgm:prSet/>
      <dgm:spPr/>
      <dgm:t>
        <a:bodyPr/>
        <a:lstStyle/>
        <a:p>
          <a:endParaRPr lang="zh-TW" altLang="en-US" sz="2800"/>
        </a:p>
      </dgm:t>
    </dgm:pt>
    <dgm:pt modelId="{CCE58FB3-CD49-4484-B0E0-DD24C5208AFC}" type="sibTrans" cxnId="{DD9FEA19-13CA-4936-ABD3-83DF1D490B91}">
      <dgm:prSet/>
      <dgm:spPr/>
      <dgm:t>
        <a:bodyPr/>
        <a:lstStyle/>
        <a:p>
          <a:endParaRPr lang="zh-TW" altLang="en-US" sz="2800"/>
        </a:p>
      </dgm:t>
    </dgm:pt>
    <dgm:pt modelId="{3B9C32BA-37E8-41A5-A6C3-16E6C3EB265C}" type="pres">
      <dgm:prSet presAssocID="{F68AF956-EDC9-48F8-AD55-A398E21117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01231D8-6867-44E1-8C10-73D60A71E912}" type="pres">
      <dgm:prSet presAssocID="{599A1C27-14C1-4C7D-906B-C9915FB7D03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3CD07C-D27F-486B-8856-B46D84C90B51}" type="pres">
      <dgm:prSet presAssocID="{820592E7-3AB8-4CFD-A262-5D14B1FC363E}" presName="spacer" presStyleCnt="0"/>
      <dgm:spPr/>
    </dgm:pt>
    <dgm:pt modelId="{9BA8EB6D-B64B-4C2A-AAF9-C19AC11B41D4}" type="pres">
      <dgm:prSet presAssocID="{43B2F2E3-530D-4D4B-9E82-8EB90DBC2B4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59BDA4-B566-444A-B74D-E2ACB179A84C}" type="pres">
      <dgm:prSet presAssocID="{4E9272DE-CF1C-49D9-A93D-9BEA3097F177}" presName="spacer" presStyleCnt="0"/>
      <dgm:spPr/>
    </dgm:pt>
    <dgm:pt modelId="{859ABEE1-6D20-4374-95B4-13DA8084ACD9}" type="pres">
      <dgm:prSet presAssocID="{581BB87A-A8E7-404C-883E-452D8A88C61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FDAF012-DEBA-4678-8C6D-330A2411B376}" type="presOf" srcId="{43B2F2E3-530D-4D4B-9E82-8EB90DBC2B41}" destId="{9BA8EB6D-B64B-4C2A-AAF9-C19AC11B41D4}" srcOrd="0" destOrd="0" presId="urn:microsoft.com/office/officeart/2005/8/layout/vList2"/>
    <dgm:cxn modelId="{C2C881DD-DDB5-4A2D-B8F8-353C40D96A37}" type="presOf" srcId="{599A1C27-14C1-4C7D-906B-C9915FB7D031}" destId="{501231D8-6867-44E1-8C10-73D60A71E912}" srcOrd="0" destOrd="0" presId="urn:microsoft.com/office/officeart/2005/8/layout/vList2"/>
    <dgm:cxn modelId="{303C4CFA-EF55-484D-BD1A-8F084A52489F}" srcId="{F68AF956-EDC9-48F8-AD55-A398E211177D}" destId="{43B2F2E3-530D-4D4B-9E82-8EB90DBC2B41}" srcOrd="1" destOrd="0" parTransId="{3B3EE619-C7ED-4776-A8F2-2C2EFC6F7078}" sibTransId="{4E9272DE-CF1C-49D9-A93D-9BEA3097F177}"/>
    <dgm:cxn modelId="{DD9FEA19-13CA-4936-ABD3-83DF1D490B91}" srcId="{F68AF956-EDC9-48F8-AD55-A398E211177D}" destId="{581BB87A-A8E7-404C-883E-452D8A88C610}" srcOrd="2" destOrd="0" parTransId="{A62B19AD-49B3-41A0-BFD6-963A63045AB6}" sibTransId="{CCE58FB3-CD49-4484-B0E0-DD24C5208AFC}"/>
    <dgm:cxn modelId="{B3DE7616-CC22-472A-A5E5-12F711F5F3D9}" type="presOf" srcId="{581BB87A-A8E7-404C-883E-452D8A88C610}" destId="{859ABEE1-6D20-4374-95B4-13DA8084ACD9}" srcOrd="0" destOrd="0" presId="urn:microsoft.com/office/officeart/2005/8/layout/vList2"/>
    <dgm:cxn modelId="{D05BC59E-1B60-4F25-A5F2-22E69FD634AC}" type="presOf" srcId="{F68AF956-EDC9-48F8-AD55-A398E211177D}" destId="{3B9C32BA-37E8-41A5-A6C3-16E6C3EB265C}" srcOrd="0" destOrd="0" presId="urn:microsoft.com/office/officeart/2005/8/layout/vList2"/>
    <dgm:cxn modelId="{255FA149-2592-4E4E-AB51-5528030CD0F5}" srcId="{F68AF956-EDC9-48F8-AD55-A398E211177D}" destId="{599A1C27-14C1-4C7D-906B-C9915FB7D031}" srcOrd="0" destOrd="0" parTransId="{00AA56BA-5184-4E3B-A3E1-558F38EC86CE}" sibTransId="{820592E7-3AB8-4CFD-A262-5D14B1FC363E}"/>
    <dgm:cxn modelId="{9B6CE23B-9495-4EA7-8CDB-B82617AF83B0}" type="presParOf" srcId="{3B9C32BA-37E8-41A5-A6C3-16E6C3EB265C}" destId="{501231D8-6867-44E1-8C10-73D60A71E912}" srcOrd="0" destOrd="0" presId="urn:microsoft.com/office/officeart/2005/8/layout/vList2"/>
    <dgm:cxn modelId="{EF833371-1887-4EB7-ABD2-F0BC3EE0D1FE}" type="presParOf" srcId="{3B9C32BA-37E8-41A5-A6C3-16E6C3EB265C}" destId="{313CD07C-D27F-486B-8856-B46D84C90B51}" srcOrd="1" destOrd="0" presId="urn:microsoft.com/office/officeart/2005/8/layout/vList2"/>
    <dgm:cxn modelId="{B770B7CC-53F1-4083-9CC8-5D7799815D0C}" type="presParOf" srcId="{3B9C32BA-37E8-41A5-A6C3-16E6C3EB265C}" destId="{9BA8EB6D-B64B-4C2A-AAF9-C19AC11B41D4}" srcOrd="2" destOrd="0" presId="urn:microsoft.com/office/officeart/2005/8/layout/vList2"/>
    <dgm:cxn modelId="{DD80FD0C-283E-4E6A-A88B-1C33C3A5D841}" type="presParOf" srcId="{3B9C32BA-37E8-41A5-A6C3-16E6C3EB265C}" destId="{D459BDA4-B566-444A-B74D-E2ACB179A84C}" srcOrd="3" destOrd="0" presId="urn:microsoft.com/office/officeart/2005/8/layout/vList2"/>
    <dgm:cxn modelId="{22D1A561-1E8F-483E-A7FE-4C2F941E0325}" type="presParOf" srcId="{3B9C32BA-37E8-41A5-A6C3-16E6C3EB265C}" destId="{859ABEE1-6D20-4374-95B4-13DA8084AC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5B6CCD-B2C4-433A-8C9F-1D138E5CF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D473646-460E-4FE3-9ACB-E69C8F4DEEEB}">
      <dgm:prSet phldrT="[文字]" custT="1"/>
      <dgm:spPr/>
      <dgm:t>
        <a:bodyPr/>
        <a:lstStyle/>
        <a:p>
          <a:r>
            <a:rPr lang="en-US" altLang="zh-TW" sz="3200" dirty="0"/>
            <a:t>The </a:t>
          </a:r>
          <a:r>
            <a:rPr lang="en-US" altLang="zh-TW" sz="3200" dirty="0" smtClean="0"/>
            <a:t>limitation of the study</a:t>
          </a:r>
          <a:endParaRPr lang="en-US" altLang="zh-TW" sz="3200" dirty="0"/>
        </a:p>
      </dgm:t>
    </dgm:pt>
    <dgm:pt modelId="{12266D60-02C0-4BC1-AD70-1624D88C3653}" type="parTrans" cxnId="{BE379712-7200-4E3F-8DDF-6B26EADAF028}">
      <dgm:prSet/>
      <dgm:spPr/>
      <dgm:t>
        <a:bodyPr/>
        <a:lstStyle/>
        <a:p>
          <a:endParaRPr lang="zh-TW" altLang="en-US" sz="1600"/>
        </a:p>
      </dgm:t>
    </dgm:pt>
    <dgm:pt modelId="{DAF593EC-EA00-4243-A6BF-7096584F50F5}" type="sibTrans" cxnId="{BE379712-7200-4E3F-8DDF-6B26EADAF028}">
      <dgm:prSet/>
      <dgm:spPr/>
      <dgm:t>
        <a:bodyPr/>
        <a:lstStyle/>
        <a:p>
          <a:endParaRPr lang="zh-TW" altLang="en-US" sz="1600"/>
        </a:p>
      </dgm:t>
    </dgm:pt>
    <dgm:pt modelId="{4C4273B6-5A36-4410-9AB6-DCD81C7EAD17}">
      <dgm:prSet phldrT="[文字]" custT="1"/>
      <dgm:spPr/>
      <dgm:t>
        <a:bodyPr/>
        <a:lstStyle/>
        <a:p>
          <a:r>
            <a:rPr lang="en-US" altLang="zh-TW" sz="2400" dirty="0"/>
            <a:t>Few numbers of international visitors.</a:t>
          </a:r>
          <a:endParaRPr lang="zh-TW" altLang="en-US" sz="2400" dirty="0"/>
        </a:p>
      </dgm:t>
    </dgm:pt>
    <dgm:pt modelId="{F74727A6-1CF6-47E6-BF50-BE67704D4A7B}" type="parTrans" cxnId="{C89F504C-597A-40F9-B0AC-FACD023AEA91}">
      <dgm:prSet/>
      <dgm:spPr/>
      <dgm:t>
        <a:bodyPr/>
        <a:lstStyle/>
        <a:p>
          <a:endParaRPr lang="zh-TW" altLang="en-US" sz="1600"/>
        </a:p>
      </dgm:t>
    </dgm:pt>
    <dgm:pt modelId="{7BFD0040-67FB-426D-95FF-61DC06469D16}" type="sibTrans" cxnId="{C89F504C-597A-40F9-B0AC-FACD023AEA91}">
      <dgm:prSet/>
      <dgm:spPr/>
      <dgm:t>
        <a:bodyPr/>
        <a:lstStyle/>
        <a:p>
          <a:endParaRPr lang="zh-TW" altLang="en-US" sz="1600"/>
        </a:p>
      </dgm:t>
    </dgm:pt>
    <dgm:pt modelId="{8D4A0745-08AB-4827-B6B8-B8EBAD639073}">
      <dgm:prSet phldrT="[文字]" custT="1"/>
      <dgm:spPr/>
      <dgm:t>
        <a:bodyPr/>
        <a:lstStyle/>
        <a:p>
          <a:r>
            <a:rPr lang="en-US" altLang="zh-TW" sz="3200" dirty="0"/>
            <a:t>Future Studies</a:t>
          </a:r>
          <a:endParaRPr lang="zh-TW" altLang="en-US" sz="3200" dirty="0"/>
        </a:p>
      </dgm:t>
    </dgm:pt>
    <dgm:pt modelId="{BF801168-A17B-4A51-BF14-55BB90AB4A5E}" type="parTrans" cxnId="{71BFFBE5-F8A6-400B-9290-4F4BF14CFCB5}">
      <dgm:prSet/>
      <dgm:spPr/>
      <dgm:t>
        <a:bodyPr/>
        <a:lstStyle/>
        <a:p>
          <a:endParaRPr lang="zh-TW" altLang="en-US" sz="1600"/>
        </a:p>
      </dgm:t>
    </dgm:pt>
    <dgm:pt modelId="{CC2501C2-892C-49FF-80C3-719627562E31}" type="sibTrans" cxnId="{71BFFBE5-F8A6-400B-9290-4F4BF14CFCB5}">
      <dgm:prSet/>
      <dgm:spPr/>
      <dgm:t>
        <a:bodyPr/>
        <a:lstStyle/>
        <a:p>
          <a:endParaRPr lang="zh-TW" altLang="en-US" sz="1600"/>
        </a:p>
      </dgm:t>
    </dgm:pt>
    <dgm:pt modelId="{1C26774A-2204-4522-ACCD-13498BCF74E4}">
      <dgm:prSet custT="1"/>
      <dgm:spPr/>
      <dgm:t>
        <a:bodyPr/>
        <a:lstStyle/>
        <a:p>
          <a:r>
            <a:rPr lang="en-US" altLang="zh-TW" sz="2400" dirty="0"/>
            <a:t>Understand the preference of international visitors.</a:t>
          </a:r>
          <a:endParaRPr lang="zh-TW" altLang="en-US" sz="2400" dirty="0"/>
        </a:p>
      </dgm:t>
    </dgm:pt>
    <dgm:pt modelId="{3D0948C3-45B4-405B-A808-9DCFED23F61C}" type="parTrans" cxnId="{169ED51D-3948-4446-8BA8-C42DA191482B}">
      <dgm:prSet/>
      <dgm:spPr/>
      <dgm:t>
        <a:bodyPr/>
        <a:lstStyle/>
        <a:p>
          <a:endParaRPr lang="zh-TW" altLang="en-US" sz="1600"/>
        </a:p>
      </dgm:t>
    </dgm:pt>
    <dgm:pt modelId="{C95EB3DF-9BD2-436D-B853-FCE24FCB759C}" type="sibTrans" cxnId="{169ED51D-3948-4446-8BA8-C42DA191482B}">
      <dgm:prSet/>
      <dgm:spPr/>
      <dgm:t>
        <a:bodyPr/>
        <a:lstStyle/>
        <a:p>
          <a:endParaRPr lang="zh-TW" altLang="en-US" sz="1600"/>
        </a:p>
      </dgm:t>
    </dgm:pt>
    <dgm:pt modelId="{D7081477-F8CB-4C7B-93AB-7809AB302BBC}" type="pres">
      <dgm:prSet presAssocID="{EB5B6CCD-B2C4-433A-8C9F-1D138E5CF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0971E58-1682-4793-A32D-9548E4D32ECF}" type="pres">
      <dgm:prSet presAssocID="{4D473646-460E-4FE3-9ACB-E69C8F4DEEEB}" presName="parentText" presStyleLbl="node1" presStyleIdx="0" presStyleCnt="2" custScaleY="85470" custLinFactNeighborY="-968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5832E-F784-4DB0-BAA3-103F048C1ED0}" type="pres">
      <dgm:prSet presAssocID="{4D473646-460E-4FE3-9ACB-E69C8F4DEEE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2C9BFE-3E1B-4596-B5FD-05A45165AF08}" type="pres">
      <dgm:prSet presAssocID="{8D4A0745-08AB-4827-B6B8-B8EBAD639073}" presName="parentText" presStyleLbl="node1" presStyleIdx="1" presStyleCnt="2" custScaleY="87083" custLinFactNeighborY="341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FEBDC5-E0C7-4B21-B5CD-B9E82938FAA1}" type="pres">
      <dgm:prSet presAssocID="{8D4A0745-08AB-4827-B6B8-B8EBAD639073}" presName="childText" presStyleLbl="revTx" presStyleIdx="1" presStyleCnt="2" custLinFactNeighborY="68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379712-7200-4E3F-8DDF-6B26EADAF028}" srcId="{EB5B6CCD-B2C4-433A-8C9F-1D138E5CFC75}" destId="{4D473646-460E-4FE3-9ACB-E69C8F4DEEEB}" srcOrd="0" destOrd="0" parTransId="{12266D60-02C0-4BC1-AD70-1624D88C3653}" sibTransId="{DAF593EC-EA00-4243-A6BF-7096584F50F5}"/>
    <dgm:cxn modelId="{5723FA77-55EC-4BA3-A1D7-1ED8D299DDFF}" type="presOf" srcId="{8D4A0745-08AB-4827-B6B8-B8EBAD639073}" destId="{BA2C9BFE-3E1B-4596-B5FD-05A45165AF08}" srcOrd="0" destOrd="0" presId="urn:microsoft.com/office/officeart/2005/8/layout/vList2"/>
    <dgm:cxn modelId="{71BFFBE5-F8A6-400B-9290-4F4BF14CFCB5}" srcId="{EB5B6CCD-B2C4-433A-8C9F-1D138E5CFC75}" destId="{8D4A0745-08AB-4827-B6B8-B8EBAD639073}" srcOrd="1" destOrd="0" parTransId="{BF801168-A17B-4A51-BF14-55BB90AB4A5E}" sibTransId="{CC2501C2-892C-49FF-80C3-719627562E31}"/>
    <dgm:cxn modelId="{00EDDF9D-3896-40E4-AB62-FBEA2F61BFB2}" type="presOf" srcId="{EB5B6CCD-B2C4-433A-8C9F-1D138E5CFC75}" destId="{D7081477-F8CB-4C7B-93AB-7809AB302BBC}" srcOrd="0" destOrd="0" presId="urn:microsoft.com/office/officeart/2005/8/layout/vList2"/>
    <dgm:cxn modelId="{ECDB3E49-F30D-4445-B862-3A5EAB293DD6}" type="presOf" srcId="{4D473646-460E-4FE3-9ACB-E69C8F4DEEEB}" destId="{10971E58-1682-4793-A32D-9548E4D32ECF}" srcOrd="0" destOrd="0" presId="urn:microsoft.com/office/officeart/2005/8/layout/vList2"/>
    <dgm:cxn modelId="{73BCA68D-47B4-451D-9F96-D84457946829}" type="presOf" srcId="{1C26774A-2204-4522-ACCD-13498BCF74E4}" destId="{73FEBDC5-E0C7-4B21-B5CD-B9E82938FAA1}" srcOrd="0" destOrd="0" presId="urn:microsoft.com/office/officeart/2005/8/layout/vList2"/>
    <dgm:cxn modelId="{169ED51D-3948-4446-8BA8-C42DA191482B}" srcId="{8D4A0745-08AB-4827-B6B8-B8EBAD639073}" destId="{1C26774A-2204-4522-ACCD-13498BCF74E4}" srcOrd="0" destOrd="0" parTransId="{3D0948C3-45B4-405B-A808-9DCFED23F61C}" sibTransId="{C95EB3DF-9BD2-436D-B853-FCE24FCB759C}"/>
    <dgm:cxn modelId="{C89F504C-597A-40F9-B0AC-FACD023AEA91}" srcId="{4D473646-460E-4FE3-9ACB-E69C8F4DEEEB}" destId="{4C4273B6-5A36-4410-9AB6-DCD81C7EAD17}" srcOrd="0" destOrd="0" parTransId="{F74727A6-1CF6-47E6-BF50-BE67704D4A7B}" sibTransId="{7BFD0040-67FB-426D-95FF-61DC06469D16}"/>
    <dgm:cxn modelId="{9BA74676-D0B9-4DDE-880D-792B9DC8044D}" type="presOf" srcId="{4C4273B6-5A36-4410-9AB6-DCD81C7EAD17}" destId="{F005832E-F784-4DB0-BAA3-103F048C1ED0}" srcOrd="0" destOrd="0" presId="urn:microsoft.com/office/officeart/2005/8/layout/vList2"/>
    <dgm:cxn modelId="{10B344A4-CDA7-41CA-BE6E-7D74F515C32A}" type="presParOf" srcId="{D7081477-F8CB-4C7B-93AB-7809AB302BBC}" destId="{10971E58-1682-4793-A32D-9548E4D32ECF}" srcOrd="0" destOrd="0" presId="urn:microsoft.com/office/officeart/2005/8/layout/vList2"/>
    <dgm:cxn modelId="{2B22C85E-ACD7-4FCE-AF69-3412F07C3877}" type="presParOf" srcId="{D7081477-F8CB-4C7B-93AB-7809AB302BBC}" destId="{F005832E-F784-4DB0-BAA3-103F048C1ED0}" srcOrd="1" destOrd="0" presId="urn:microsoft.com/office/officeart/2005/8/layout/vList2"/>
    <dgm:cxn modelId="{DF6E1744-2861-4979-93E2-8FFF22D4EB2C}" type="presParOf" srcId="{D7081477-F8CB-4C7B-93AB-7809AB302BBC}" destId="{BA2C9BFE-3E1B-4596-B5FD-05A45165AF08}" srcOrd="2" destOrd="0" presId="urn:microsoft.com/office/officeart/2005/8/layout/vList2"/>
    <dgm:cxn modelId="{B520567A-5CE8-4E45-8AAF-E90C2AD5AB75}" type="presParOf" srcId="{D7081477-F8CB-4C7B-93AB-7809AB302BBC}" destId="{73FEBDC5-E0C7-4B21-B5CD-B9E82938FAA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F11E0-B6B1-408F-A3C2-E2EB44EAD39C}">
      <dsp:nvSpPr>
        <dsp:cNvPr id="0" name=""/>
        <dsp:cNvSpPr/>
      </dsp:nvSpPr>
      <dsp:spPr>
        <a:xfrm>
          <a:off x="0" y="3209024"/>
          <a:ext cx="8923935" cy="1400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/>
            <a:t>Investigate the quality and problems during the interpretation</a:t>
          </a:r>
          <a:endParaRPr lang="zh-TW" altLang="en-US" sz="2600" kern="1200" dirty="0"/>
        </a:p>
      </dsp:txBody>
      <dsp:txXfrm>
        <a:off x="0" y="3209024"/>
        <a:ext cx="8923935" cy="756261"/>
      </dsp:txXfrm>
    </dsp:sp>
    <dsp:sp modelId="{5C6ED0D5-D6CB-45AA-8C37-5F68545E6AC4}">
      <dsp:nvSpPr>
        <dsp:cNvPr id="0" name=""/>
        <dsp:cNvSpPr/>
      </dsp:nvSpPr>
      <dsp:spPr>
        <a:xfrm>
          <a:off x="0" y="3937276"/>
          <a:ext cx="8923935" cy="64422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zh-TW" sz="2400" kern="1200" dirty="0"/>
            <a:t>Improving English communication and interpretation skills</a:t>
          </a:r>
          <a:endParaRPr lang="zh-TW" altLang="en-US" sz="2400" kern="1200" dirty="0"/>
        </a:p>
      </dsp:txBody>
      <dsp:txXfrm>
        <a:off x="0" y="3937276"/>
        <a:ext cx="8923935" cy="644222"/>
      </dsp:txXfrm>
    </dsp:sp>
    <dsp:sp modelId="{3E01E316-45CA-4F3A-9C92-E1DD71C27ECD}">
      <dsp:nvSpPr>
        <dsp:cNvPr id="0" name=""/>
        <dsp:cNvSpPr/>
      </dsp:nvSpPr>
      <dsp:spPr>
        <a:xfrm rot="10800000">
          <a:off x="0" y="1076088"/>
          <a:ext cx="8923935" cy="215394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/>
            <a:t>Employ what has learned at school</a:t>
          </a:r>
          <a:endParaRPr lang="zh-TW" altLang="en-US" sz="2600" kern="1200" dirty="0"/>
        </a:p>
      </dsp:txBody>
      <dsp:txXfrm rot="-10800000">
        <a:off x="0" y="1076088"/>
        <a:ext cx="8923935" cy="756034"/>
      </dsp:txXfrm>
    </dsp:sp>
    <dsp:sp modelId="{4D451FE7-B336-4C67-8C52-22DDA5BCDFA2}">
      <dsp:nvSpPr>
        <dsp:cNvPr id="0" name=""/>
        <dsp:cNvSpPr/>
      </dsp:nvSpPr>
      <dsp:spPr>
        <a:xfrm>
          <a:off x="0" y="1832122"/>
          <a:ext cx="8923935" cy="6440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zh-TW" sz="2400" kern="1200" dirty="0"/>
            <a:t>Provideing English tour interpretation to international visitors on cultural aspects</a:t>
          </a:r>
          <a:endParaRPr lang="zh-TW" altLang="en-US" sz="2400" kern="1200" dirty="0"/>
        </a:p>
      </dsp:txBody>
      <dsp:txXfrm>
        <a:off x="0" y="1832122"/>
        <a:ext cx="8923935" cy="644029"/>
      </dsp:txXfrm>
    </dsp:sp>
    <dsp:sp modelId="{99D23ABA-B99D-4BE4-B470-629D2C91D0B9}">
      <dsp:nvSpPr>
        <dsp:cNvPr id="0" name=""/>
        <dsp:cNvSpPr/>
      </dsp:nvSpPr>
      <dsp:spPr>
        <a:xfrm rot="10800000">
          <a:off x="3379315" y="1729"/>
          <a:ext cx="2165303" cy="1095366"/>
        </a:xfrm>
        <a:prstGeom prst="upArrowCallou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/>
            <a:t>Purpose</a:t>
          </a:r>
          <a:endParaRPr lang="zh-TW" altLang="en-US" sz="3200" kern="1200" dirty="0"/>
        </a:p>
      </dsp:txBody>
      <dsp:txXfrm rot="10800000">
        <a:off x="3379315" y="1729"/>
        <a:ext cx="2165303" cy="711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8D7E5-471B-4C6A-8A78-B29E2C490D3E}">
      <dsp:nvSpPr>
        <dsp:cNvPr id="0" name=""/>
        <dsp:cNvSpPr/>
      </dsp:nvSpPr>
      <dsp:spPr>
        <a:xfrm>
          <a:off x="458" y="0"/>
          <a:ext cx="3922414" cy="93610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/>
            <a:t>As a engine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/>
            <a:t>of economic</a:t>
          </a:r>
          <a:endParaRPr lang="zh-TW" altLang="en-US" sz="2400" kern="1200" dirty="0"/>
        </a:p>
      </dsp:txBody>
      <dsp:txXfrm>
        <a:off x="468510" y="0"/>
        <a:ext cx="2986311" cy="936103"/>
      </dsp:txXfrm>
    </dsp:sp>
    <dsp:sp modelId="{DB739E1C-2DDA-4DE7-9140-72CAD4E2AB12}">
      <dsp:nvSpPr>
        <dsp:cNvPr id="0" name=""/>
        <dsp:cNvSpPr/>
      </dsp:nvSpPr>
      <dsp:spPr>
        <a:xfrm>
          <a:off x="3488733" y="0"/>
          <a:ext cx="3978172" cy="93610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/>
            <a:t>As a vehicle for sharing cultures</a:t>
          </a:r>
          <a:endParaRPr lang="zh-TW" altLang="en-US" sz="2400" kern="1200" dirty="0"/>
        </a:p>
      </dsp:txBody>
      <dsp:txXfrm>
        <a:off x="3956785" y="0"/>
        <a:ext cx="3042069" cy="9361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8D7E5-471B-4C6A-8A78-B29E2C490D3E}">
      <dsp:nvSpPr>
        <dsp:cNvPr id="0" name=""/>
        <dsp:cNvSpPr/>
      </dsp:nvSpPr>
      <dsp:spPr>
        <a:xfrm>
          <a:off x="458" y="0"/>
          <a:ext cx="3922414" cy="9361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/>
            <a:t>Sharing cultures</a:t>
          </a:r>
        </a:p>
      </dsp:txBody>
      <dsp:txXfrm>
        <a:off x="468510" y="0"/>
        <a:ext cx="2986311" cy="936103"/>
      </dsp:txXfrm>
    </dsp:sp>
    <dsp:sp modelId="{DB739E1C-2DDA-4DE7-9140-72CAD4E2AB12}">
      <dsp:nvSpPr>
        <dsp:cNvPr id="0" name=""/>
        <dsp:cNvSpPr/>
      </dsp:nvSpPr>
      <dsp:spPr>
        <a:xfrm>
          <a:off x="3488733" y="0"/>
          <a:ext cx="3978172" cy="936103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/>
            <a:t>Building mutual understanding</a:t>
          </a:r>
          <a:endParaRPr lang="zh-TW" altLang="en-US" sz="2400" kern="1200" dirty="0"/>
        </a:p>
      </dsp:txBody>
      <dsp:txXfrm>
        <a:off x="3956785" y="0"/>
        <a:ext cx="3042069" cy="936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4AAA3-8273-47EC-8F40-8408719FF706}">
      <dsp:nvSpPr>
        <dsp:cNvPr id="0" name=""/>
        <dsp:cNvSpPr/>
      </dsp:nvSpPr>
      <dsp:spPr>
        <a:xfrm>
          <a:off x="4280850" y="439438"/>
          <a:ext cx="2127858" cy="1144746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chemeClr val="tx1"/>
              </a:solidFill>
            </a:rPr>
            <a:t>Learn</a:t>
          </a:r>
          <a:endParaRPr lang="zh-TW" altLang="en-US" sz="2000" kern="1200" dirty="0">
            <a:solidFill>
              <a:schemeClr val="tx1"/>
            </a:solidFill>
          </a:endParaRPr>
        </a:p>
      </dsp:txBody>
      <dsp:txXfrm>
        <a:off x="4336732" y="495320"/>
        <a:ext cx="2016094" cy="1032982"/>
      </dsp:txXfrm>
    </dsp:sp>
    <dsp:sp modelId="{1F9E11D2-5957-4679-9A44-EFD35E8EBABD}">
      <dsp:nvSpPr>
        <dsp:cNvPr id="0" name=""/>
        <dsp:cNvSpPr/>
      </dsp:nvSpPr>
      <dsp:spPr>
        <a:xfrm>
          <a:off x="1246106" y="-1587"/>
          <a:ext cx="5083496" cy="5083496"/>
        </a:xfrm>
        <a:prstGeom prst="circularArrow">
          <a:avLst>
            <a:gd name="adj1" fmla="val 6906"/>
            <a:gd name="adj2" fmla="val 465665"/>
            <a:gd name="adj3" fmla="val 1109338"/>
            <a:gd name="adj4" fmla="val 20024997"/>
            <a:gd name="adj5" fmla="val 8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4752D-3524-49C0-8838-11AEDBA3CE1D}">
      <dsp:nvSpPr>
        <dsp:cNvPr id="0" name=""/>
        <dsp:cNvSpPr/>
      </dsp:nvSpPr>
      <dsp:spPr>
        <a:xfrm>
          <a:off x="4280850" y="3496137"/>
          <a:ext cx="2127858" cy="1144746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chemeClr val="tx1"/>
              </a:solidFill>
            </a:rPr>
            <a:t>Explore</a:t>
          </a:r>
          <a:endParaRPr lang="zh-TW" altLang="en-US" sz="2800" kern="1200" dirty="0">
            <a:solidFill>
              <a:schemeClr val="tx1"/>
            </a:solidFill>
          </a:endParaRPr>
        </a:p>
      </dsp:txBody>
      <dsp:txXfrm>
        <a:off x="4336732" y="3552019"/>
        <a:ext cx="2016094" cy="1032982"/>
      </dsp:txXfrm>
    </dsp:sp>
    <dsp:sp modelId="{5E0C0232-F8E6-4069-A232-F58DE7005AE2}">
      <dsp:nvSpPr>
        <dsp:cNvPr id="0" name=""/>
        <dsp:cNvSpPr/>
      </dsp:nvSpPr>
      <dsp:spPr>
        <a:xfrm>
          <a:off x="1152112" y="71999"/>
          <a:ext cx="5083496" cy="5083496"/>
        </a:xfrm>
        <a:prstGeom prst="circularArrow">
          <a:avLst>
            <a:gd name="adj1" fmla="val 6906"/>
            <a:gd name="adj2" fmla="val 465665"/>
            <a:gd name="adj3" fmla="val 6320837"/>
            <a:gd name="adj4" fmla="val 4013463"/>
            <a:gd name="adj5" fmla="val 8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565CC-7C3E-4660-9EA1-8C55ED99671C}">
      <dsp:nvSpPr>
        <dsp:cNvPr id="0" name=""/>
        <dsp:cNvSpPr/>
      </dsp:nvSpPr>
      <dsp:spPr>
        <a:xfrm>
          <a:off x="936114" y="3496145"/>
          <a:ext cx="2127858" cy="1144746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solidFill>
                <a:schemeClr val="tx1"/>
              </a:solidFill>
            </a:rPr>
            <a:t>Experience</a:t>
          </a:r>
        </a:p>
        <a:p>
          <a:pPr marL="61200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800" kern="1200" dirty="0">
              <a:solidFill>
                <a:schemeClr val="tx1"/>
              </a:solidFill>
            </a:rPr>
            <a:t>  Tangible</a:t>
          </a:r>
          <a:endParaRPr lang="zh-TW" altLang="en-US" sz="1800" kern="1200" dirty="0">
            <a:solidFill>
              <a:schemeClr val="tx1"/>
            </a:solidFill>
          </a:endParaRPr>
        </a:p>
        <a:p>
          <a:pPr marL="61200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800" kern="1200" dirty="0">
              <a:solidFill>
                <a:schemeClr val="tx1"/>
              </a:solidFill>
            </a:rPr>
            <a:t>  Intangible</a:t>
          </a:r>
          <a:endParaRPr lang="zh-TW" altLang="en-US" sz="1800" kern="1200" dirty="0">
            <a:solidFill>
              <a:schemeClr val="tx1"/>
            </a:solidFill>
          </a:endParaRPr>
        </a:p>
      </dsp:txBody>
      <dsp:txXfrm>
        <a:off x="991996" y="3552027"/>
        <a:ext cx="2016094" cy="1032982"/>
      </dsp:txXfrm>
    </dsp:sp>
    <dsp:sp modelId="{63C493D5-C0B4-44C2-8043-95B0DC229301}">
      <dsp:nvSpPr>
        <dsp:cNvPr id="0" name=""/>
        <dsp:cNvSpPr/>
      </dsp:nvSpPr>
      <dsp:spPr>
        <a:xfrm>
          <a:off x="1015213" y="-1587"/>
          <a:ext cx="5083496" cy="5083496"/>
        </a:xfrm>
        <a:prstGeom prst="circularArrow">
          <a:avLst>
            <a:gd name="adj1" fmla="val 6906"/>
            <a:gd name="adj2" fmla="val 465665"/>
            <a:gd name="adj3" fmla="val 11909354"/>
            <a:gd name="adj4" fmla="val 9224981"/>
            <a:gd name="adj5" fmla="val 8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E1AB2-CF9C-447E-B71A-90FBFF2642FF}">
      <dsp:nvSpPr>
        <dsp:cNvPr id="0" name=""/>
        <dsp:cNvSpPr/>
      </dsp:nvSpPr>
      <dsp:spPr>
        <a:xfrm>
          <a:off x="936114" y="439429"/>
          <a:ext cx="2127858" cy="1144746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chemeClr val="tx1"/>
              </a:solidFill>
            </a:rPr>
            <a:t>Consumption</a:t>
          </a:r>
          <a:endParaRPr lang="zh-TW" altLang="en-US" sz="2800" kern="1200" dirty="0">
            <a:solidFill>
              <a:schemeClr val="tx1"/>
            </a:solidFill>
          </a:endParaRPr>
        </a:p>
      </dsp:txBody>
      <dsp:txXfrm>
        <a:off x="991996" y="495311"/>
        <a:ext cx="2016094" cy="1032982"/>
      </dsp:txXfrm>
    </dsp:sp>
    <dsp:sp modelId="{B42347DD-E257-4562-AAF2-802C6A9CA5AC}">
      <dsp:nvSpPr>
        <dsp:cNvPr id="0" name=""/>
        <dsp:cNvSpPr/>
      </dsp:nvSpPr>
      <dsp:spPr>
        <a:xfrm>
          <a:off x="1130660" y="-114315"/>
          <a:ext cx="5083496" cy="5083496"/>
        </a:xfrm>
        <a:prstGeom prst="circularArrow">
          <a:avLst>
            <a:gd name="adj1" fmla="val 6906"/>
            <a:gd name="adj2" fmla="val 465665"/>
            <a:gd name="adj3" fmla="val 17120872"/>
            <a:gd name="adj4" fmla="val 14813498"/>
            <a:gd name="adj5" fmla="val 8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F7DD1-3078-424C-8495-728BDE7CF53A}">
      <dsp:nvSpPr>
        <dsp:cNvPr id="0" name=""/>
        <dsp:cNvSpPr/>
      </dsp:nvSpPr>
      <dsp:spPr>
        <a:xfrm>
          <a:off x="0" y="5451"/>
          <a:ext cx="6687527" cy="101088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/>
            <a:t>Action Research Methodology</a:t>
          </a:r>
          <a:endParaRPr lang="zh-TW" altLang="en-US" sz="3200" kern="1200" dirty="0"/>
        </a:p>
      </dsp:txBody>
      <dsp:txXfrm>
        <a:off x="49347" y="54798"/>
        <a:ext cx="6588833" cy="912186"/>
      </dsp:txXfrm>
    </dsp:sp>
    <dsp:sp modelId="{D637E7B5-481D-422D-8FE1-00CDA7E3C296}">
      <dsp:nvSpPr>
        <dsp:cNvPr id="0" name=""/>
        <dsp:cNvSpPr/>
      </dsp:nvSpPr>
      <dsp:spPr>
        <a:xfrm>
          <a:off x="0" y="1016331"/>
          <a:ext cx="6687527" cy="57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32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400" kern="1200" dirty="0"/>
            <a:t>In solution of practical problems</a:t>
          </a:r>
          <a:endParaRPr lang="zh-TW" altLang="en-US" sz="2400" kern="1200" dirty="0"/>
        </a:p>
      </dsp:txBody>
      <dsp:txXfrm>
        <a:off x="0" y="1016331"/>
        <a:ext cx="6687527" cy="579843"/>
      </dsp:txXfrm>
    </dsp:sp>
    <dsp:sp modelId="{6DD3615C-6F86-4309-8DB9-CE345369D88C}">
      <dsp:nvSpPr>
        <dsp:cNvPr id="0" name=""/>
        <dsp:cNvSpPr/>
      </dsp:nvSpPr>
      <dsp:spPr>
        <a:xfrm>
          <a:off x="0" y="1579317"/>
          <a:ext cx="6687527" cy="105410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/>
            <a:t>Questionnaire – Google sheets</a:t>
          </a:r>
        </a:p>
      </dsp:txBody>
      <dsp:txXfrm>
        <a:off x="51457" y="1630774"/>
        <a:ext cx="6584613" cy="951191"/>
      </dsp:txXfrm>
    </dsp:sp>
    <dsp:sp modelId="{E10C7CE6-4840-420D-83D2-42E3309F4E77}">
      <dsp:nvSpPr>
        <dsp:cNvPr id="0" name=""/>
        <dsp:cNvSpPr/>
      </dsp:nvSpPr>
      <dsp:spPr>
        <a:xfrm>
          <a:off x="0" y="2659438"/>
          <a:ext cx="6687527" cy="8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32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400" kern="1200" dirty="0"/>
            <a:t>Reservation form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400" kern="1200" dirty="0"/>
            <a:t>Satisfaction feedback form</a:t>
          </a:r>
          <a:endParaRPr lang="zh-TW" altLang="en-US" sz="2400" kern="1200" dirty="0"/>
        </a:p>
      </dsp:txBody>
      <dsp:txXfrm>
        <a:off x="0" y="2659438"/>
        <a:ext cx="6687527" cy="894240"/>
      </dsp:txXfrm>
    </dsp:sp>
    <dsp:sp modelId="{64478F1A-E84E-4C94-AA84-BCA7ECCEA81A}">
      <dsp:nvSpPr>
        <dsp:cNvPr id="0" name=""/>
        <dsp:cNvSpPr/>
      </dsp:nvSpPr>
      <dsp:spPr>
        <a:xfrm>
          <a:off x="0" y="3667549"/>
          <a:ext cx="6687527" cy="807511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/>
            <a:t>Video making</a:t>
          </a:r>
          <a:endParaRPr lang="zh-TW" altLang="en-US" sz="3200" kern="1200" dirty="0"/>
        </a:p>
      </dsp:txBody>
      <dsp:txXfrm>
        <a:off x="39419" y="3706968"/>
        <a:ext cx="6608689" cy="728673"/>
      </dsp:txXfrm>
    </dsp:sp>
    <dsp:sp modelId="{18C8C8A2-97BF-4C02-8510-01AE7AAE365F}">
      <dsp:nvSpPr>
        <dsp:cNvPr id="0" name=""/>
        <dsp:cNvSpPr/>
      </dsp:nvSpPr>
      <dsp:spPr>
        <a:xfrm>
          <a:off x="0" y="4099593"/>
          <a:ext cx="6687527" cy="8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32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400" kern="1200" dirty="0"/>
            <a:t>Five places, four videos</a:t>
          </a:r>
          <a:endParaRPr lang="zh-TW" altLang="en-US" sz="2400" kern="1200" dirty="0"/>
        </a:p>
      </dsp:txBody>
      <dsp:txXfrm>
        <a:off x="0" y="4099593"/>
        <a:ext cx="6687527" cy="894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B56E3-3F01-4D20-913E-87D6F79C1BBA}">
      <dsp:nvSpPr>
        <dsp:cNvPr id="0" name=""/>
        <dsp:cNvSpPr/>
      </dsp:nvSpPr>
      <dsp:spPr>
        <a:xfrm rot="5400000">
          <a:off x="4368261" y="-2086455"/>
          <a:ext cx="871601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Collecting the Text Reference and Preparing  the Scripts for Interpretation </a:t>
          </a:r>
          <a:endParaRPr lang="zh-TW" sz="2300" kern="1200" dirty="0"/>
        </a:p>
      </dsp:txBody>
      <dsp:txXfrm rot="-5400000">
        <a:off x="2170590" y="153764"/>
        <a:ext cx="5224396" cy="786505"/>
      </dsp:txXfrm>
    </dsp:sp>
    <dsp:sp modelId="{BBDADF8B-A352-47EF-BBBE-A28C21D57DE7}">
      <dsp:nvSpPr>
        <dsp:cNvPr id="0" name=""/>
        <dsp:cNvSpPr/>
      </dsp:nvSpPr>
      <dsp:spPr>
        <a:xfrm>
          <a:off x="792066" y="2265"/>
          <a:ext cx="1378523" cy="10895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4-1</a:t>
          </a:r>
          <a:endParaRPr lang="zh-TW" altLang="en-US" sz="3600" kern="1200" dirty="0"/>
        </a:p>
      </dsp:txBody>
      <dsp:txXfrm>
        <a:off x="845251" y="55450"/>
        <a:ext cx="1272153" cy="983131"/>
      </dsp:txXfrm>
    </dsp:sp>
    <dsp:sp modelId="{EEA4BA47-0819-43B4-83B1-94C332399E06}">
      <dsp:nvSpPr>
        <dsp:cNvPr id="0" name=""/>
        <dsp:cNvSpPr/>
      </dsp:nvSpPr>
      <dsp:spPr>
        <a:xfrm rot="5400000">
          <a:off x="4368261" y="-942478"/>
          <a:ext cx="871601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Reinforcement </a:t>
          </a:r>
          <a:r>
            <a:rPr lang="en-US" sz="2300" kern="1200"/>
            <a:t>on Interpretation Skills</a:t>
          </a:r>
          <a:endParaRPr lang="zh-TW" sz="2300" kern="1200" dirty="0"/>
        </a:p>
      </dsp:txBody>
      <dsp:txXfrm rot="-5400000">
        <a:off x="2170590" y="1297741"/>
        <a:ext cx="5224396" cy="786505"/>
      </dsp:txXfrm>
    </dsp:sp>
    <dsp:sp modelId="{69638694-4ACC-4D9D-B202-2BC44B5CA4FD}">
      <dsp:nvSpPr>
        <dsp:cNvPr id="0" name=""/>
        <dsp:cNvSpPr/>
      </dsp:nvSpPr>
      <dsp:spPr>
        <a:xfrm>
          <a:off x="792066" y="1146242"/>
          <a:ext cx="1378523" cy="10895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4-2</a:t>
          </a:r>
          <a:endParaRPr lang="zh-TW" altLang="en-US" sz="3600" kern="1200" dirty="0"/>
        </a:p>
      </dsp:txBody>
      <dsp:txXfrm>
        <a:off x="845251" y="1199427"/>
        <a:ext cx="1272153" cy="983131"/>
      </dsp:txXfrm>
    </dsp:sp>
    <dsp:sp modelId="{78510650-C593-4050-A067-F01EED8F6171}">
      <dsp:nvSpPr>
        <dsp:cNvPr id="0" name=""/>
        <dsp:cNvSpPr/>
      </dsp:nvSpPr>
      <dsp:spPr>
        <a:xfrm rot="5400000">
          <a:off x="4368261" y="201497"/>
          <a:ext cx="871601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Problems in </a:t>
          </a:r>
          <a:r>
            <a:rPr lang="en-US" sz="2300" kern="1200"/>
            <a:t>Tour Guiding </a:t>
          </a:r>
          <a:r>
            <a:rPr lang="en-US" sz="2300" kern="1200" dirty="0"/>
            <a:t>and Interpretation</a:t>
          </a:r>
          <a:endParaRPr lang="zh-TW" sz="2300" kern="1200" dirty="0"/>
        </a:p>
      </dsp:txBody>
      <dsp:txXfrm rot="-5400000">
        <a:off x="2170590" y="2441716"/>
        <a:ext cx="5224396" cy="786505"/>
      </dsp:txXfrm>
    </dsp:sp>
    <dsp:sp modelId="{777D11DD-4AF7-4936-90F5-6D7EAEA8F76E}">
      <dsp:nvSpPr>
        <dsp:cNvPr id="0" name=""/>
        <dsp:cNvSpPr/>
      </dsp:nvSpPr>
      <dsp:spPr>
        <a:xfrm>
          <a:off x="792066" y="2290219"/>
          <a:ext cx="1378523" cy="108950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4-3</a:t>
          </a:r>
          <a:endParaRPr lang="zh-TW" altLang="en-US" sz="3600" kern="1200"/>
        </a:p>
      </dsp:txBody>
      <dsp:txXfrm>
        <a:off x="845251" y="2343404"/>
        <a:ext cx="1272153" cy="983131"/>
      </dsp:txXfrm>
    </dsp:sp>
    <dsp:sp modelId="{4969EA92-28CD-4BB2-91C7-B18ADFD304B5}">
      <dsp:nvSpPr>
        <dsp:cNvPr id="0" name=""/>
        <dsp:cNvSpPr/>
      </dsp:nvSpPr>
      <dsp:spPr>
        <a:xfrm rot="5400000">
          <a:off x="4368261" y="1345474"/>
          <a:ext cx="871601" cy="52669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Demographic Profile and Feedback    Questionnaire</a:t>
          </a:r>
          <a:endParaRPr lang="zh-TW" sz="2300" kern="1200" dirty="0"/>
        </a:p>
      </dsp:txBody>
      <dsp:txXfrm rot="-5400000">
        <a:off x="2170590" y="3585693"/>
        <a:ext cx="5224396" cy="786505"/>
      </dsp:txXfrm>
    </dsp:sp>
    <dsp:sp modelId="{00F00A2E-4212-4AC7-AC04-FFDB34322633}">
      <dsp:nvSpPr>
        <dsp:cNvPr id="0" name=""/>
        <dsp:cNvSpPr/>
      </dsp:nvSpPr>
      <dsp:spPr>
        <a:xfrm>
          <a:off x="792066" y="3434195"/>
          <a:ext cx="1378523" cy="10895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kern="1200" dirty="0"/>
            <a:t>4-4</a:t>
          </a:r>
          <a:endParaRPr lang="zh-TW" altLang="en-US" sz="3600" kern="1200" dirty="0"/>
        </a:p>
      </dsp:txBody>
      <dsp:txXfrm>
        <a:off x="845251" y="3487380"/>
        <a:ext cx="1272153" cy="9831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231D8-6867-44E1-8C10-73D60A71E912}">
      <dsp:nvSpPr>
        <dsp:cNvPr id="0" name=""/>
        <dsp:cNvSpPr/>
      </dsp:nvSpPr>
      <dsp:spPr>
        <a:xfrm>
          <a:off x="0" y="19599"/>
          <a:ext cx="7875152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/>
            <a:t>The foreigner visitors took a lot of interests in knowing the symbolic </a:t>
          </a:r>
          <a:r>
            <a:rPr lang="en-US" altLang="zh-TW" sz="2800" kern="1200" dirty="0" smtClean="0"/>
            <a:t>meanings.</a:t>
          </a:r>
          <a:endParaRPr lang="zh-TW" altLang="en-US" sz="2800" kern="1200" dirty="0"/>
        </a:p>
      </dsp:txBody>
      <dsp:txXfrm>
        <a:off x="59399" y="78998"/>
        <a:ext cx="7756354" cy="1098002"/>
      </dsp:txXfrm>
    </dsp:sp>
    <dsp:sp modelId="{9BA8EB6D-B64B-4C2A-AAF9-C19AC11B41D4}">
      <dsp:nvSpPr>
        <dsp:cNvPr id="0" name=""/>
        <dsp:cNvSpPr/>
      </dsp:nvSpPr>
      <dsp:spPr>
        <a:xfrm>
          <a:off x="0" y="1423600"/>
          <a:ext cx="7875152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/>
            <a:t>Some visitors complained about the renovation of </a:t>
          </a:r>
          <a:r>
            <a:rPr lang="en-US" altLang="zh-TW" sz="2800" kern="1200" dirty="0" err="1" smtClean="0"/>
            <a:t>Er-Xin</a:t>
          </a:r>
          <a:r>
            <a:rPr lang="en-US" altLang="zh-TW" sz="2800" kern="1200" dirty="0" smtClean="0"/>
            <a:t> </a:t>
          </a:r>
          <a:r>
            <a:rPr lang="en-US" altLang="zh-TW" sz="2800" kern="1200" dirty="0"/>
            <a:t>Temple is too modern.</a:t>
          </a:r>
          <a:endParaRPr lang="zh-TW" altLang="en-US" sz="2800" kern="1200" dirty="0"/>
        </a:p>
      </dsp:txBody>
      <dsp:txXfrm>
        <a:off x="59399" y="1482999"/>
        <a:ext cx="7756354" cy="1098002"/>
      </dsp:txXfrm>
    </dsp:sp>
    <dsp:sp modelId="{859ABEE1-6D20-4374-95B4-13DA8084ACD9}">
      <dsp:nvSpPr>
        <dsp:cNvPr id="0" name=""/>
        <dsp:cNvSpPr/>
      </dsp:nvSpPr>
      <dsp:spPr>
        <a:xfrm>
          <a:off x="0" y="2827600"/>
          <a:ext cx="7875152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/>
            <a:t>The praise songs on the wall interests the visitors as the poetry is chanted in Taiwanese.</a:t>
          </a:r>
          <a:endParaRPr lang="zh-TW" altLang="en-US" sz="2800" kern="1200" dirty="0"/>
        </a:p>
      </dsp:txBody>
      <dsp:txXfrm>
        <a:off x="59399" y="2886999"/>
        <a:ext cx="7756354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71E58-1682-4793-A32D-9548E4D32ECF}">
      <dsp:nvSpPr>
        <dsp:cNvPr id="0" name=""/>
        <dsp:cNvSpPr/>
      </dsp:nvSpPr>
      <dsp:spPr>
        <a:xfrm>
          <a:off x="0" y="81736"/>
          <a:ext cx="7152456" cy="1039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/>
            <a:t>The </a:t>
          </a:r>
          <a:r>
            <a:rPr lang="en-US" altLang="zh-TW" sz="3200" kern="1200" dirty="0" smtClean="0"/>
            <a:t>limitation of the study</a:t>
          </a:r>
          <a:endParaRPr lang="en-US" altLang="zh-TW" sz="3200" kern="1200" dirty="0"/>
        </a:p>
      </dsp:txBody>
      <dsp:txXfrm>
        <a:off x="50769" y="132505"/>
        <a:ext cx="7050918" cy="938460"/>
      </dsp:txXfrm>
    </dsp:sp>
    <dsp:sp modelId="{F005832E-F784-4DB0-BAA3-103F048C1ED0}">
      <dsp:nvSpPr>
        <dsp:cNvPr id="0" name=""/>
        <dsp:cNvSpPr/>
      </dsp:nvSpPr>
      <dsp:spPr>
        <a:xfrm>
          <a:off x="0" y="1225930"/>
          <a:ext cx="7152456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0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400" kern="1200" dirty="0"/>
            <a:t>Few numbers of international visitors.</a:t>
          </a:r>
          <a:endParaRPr lang="zh-TW" altLang="en-US" sz="2400" kern="1200" dirty="0"/>
        </a:p>
      </dsp:txBody>
      <dsp:txXfrm>
        <a:off x="0" y="1225930"/>
        <a:ext cx="7152456" cy="1076400"/>
      </dsp:txXfrm>
    </dsp:sp>
    <dsp:sp modelId="{BA2C9BFE-3E1B-4596-B5FD-05A45165AF08}">
      <dsp:nvSpPr>
        <dsp:cNvPr id="0" name=""/>
        <dsp:cNvSpPr/>
      </dsp:nvSpPr>
      <dsp:spPr>
        <a:xfrm>
          <a:off x="0" y="2339100"/>
          <a:ext cx="7152456" cy="105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/>
            <a:t>Future Studies</a:t>
          </a:r>
          <a:endParaRPr lang="zh-TW" altLang="en-US" sz="3200" kern="1200" dirty="0"/>
        </a:p>
      </dsp:txBody>
      <dsp:txXfrm>
        <a:off x="51727" y="2390827"/>
        <a:ext cx="7049002" cy="956171"/>
      </dsp:txXfrm>
    </dsp:sp>
    <dsp:sp modelId="{73FEBDC5-E0C7-4B21-B5CD-B9E82938FAA1}">
      <dsp:nvSpPr>
        <dsp:cNvPr id="0" name=""/>
        <dsp:cNvSpPr/>
      </dsp:nvSpPr>
      <dsp:spPr>
        <a:xfrm>
          <a:off x="0" y="3445647"/>
          <a:ext cx="7152456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0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400" kern="1200" dirty="0"/>
            <a:t>Understand the preference of international visitors.</a:t>
          </a:r>
          <a:endParaRPr lang="zh-TW" altLang="en-US" sz="2400" kern="1200" dirty="0"/>
        </a:p>
      </dsp:txBody>
      <dsp:txXfrm>
        <a:off x="0" y="3445647"/>
        <a:ext cx="7152456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EC4F3-EB33-4074-A8DF-A360BB91EE23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BFEB7-355B-4787-A2A6-1B97708FD32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2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591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973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u="none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08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8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8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40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555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427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8345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608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20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33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301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4630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728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36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16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926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066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084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971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665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154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550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u="sng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3615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5452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247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48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845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5603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2243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229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00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989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7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401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707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5744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FEB7-355B-4787-A2A6-1B97708FD327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12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32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24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71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98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08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86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01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74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605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72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69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C6991-2829-47A4-84BB-9B467FB14E96}" type="datetimeFigureOut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CFA4-615E-444C-A70C-C4CC7D5CC3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09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36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www.youtube.com/watch?v=ZWfw2F4KUlk&amp;feature=youtu.be" TargetMode="External"/><Relationship Id="rId5" Type="http://schemas.openxmlformats.org/officeDocument/2006/relationships/hyperlink" Target="1130.mov" TargetMode="External"/><Relationship Id="rId4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English Tour Guiding Interpretation on Erkan Village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971800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Lillian</a:t>
            </a:r>
          </a:p>
          <a:p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Julia</a:t>
            </a:r>
          </a:p>
          <a:p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                                               </a:t>
            </a:r>
          </a:p>
          <a:p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Nicole</a:t>
            </a:r>
          </a:p>
          <a:p>
            <a:endParaRPr lang="en-US" altLang="zh-TW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Supervisor : Chris Hung</a:t>
            </a: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TW" sz="3600" dirty="0"/>
              <a:t>Cultural Tourism</a:t>
            </a:r>
          </a:p>
        </p:txBody>
      </p:sp>
      <p:grpSp>
        <p:nvGrpSpPr>
          <p:cNvPr id="3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內容版面配置區 2"/>
          <p:cNvSpPr txBox="1">
            <a:spLocks/>
          </p:cNvSpPr>
          <p:nvPr/>
        </p:nvSpPr>
        <p:spPr>
          <a:xfrm>
            <a:off x="539551" y="1600200"/>
            <a:ext cx="8604449" cy="181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zh-TW" altLang="en-US" sz="2800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xmlns="" id="{FB2D11A1-277E-453B-9F81-2A20AC6F39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68671"/>
              </p:ext>
            </p:extLst>
          </p:nvPr>
        </p:nvGraphicFramePr>
        <p:xfrm>
          <a:off x="755576" y="1484784"/>
          <a:ext cx="7344816" cy="5080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圓角矩形 4"/>
          <p:cNvSpPr/>
          <p:nvPr/>
        </p:nvSpPr>
        <p:spPr>
          <a:xfrm>
            <a:off x="2591780" y="3538246"/>
            <a:ext cx="3672408" cy="802407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ysClr val="windowText" lastClr="000000"/>
                </a:solidFill>
              </a:rPr>
              <a:t>Cultural Tourism</a:t>
            </a:r>
            <a:endParaRPr lang="zh-TW" alt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TW" sz="3600" dirty="0"/>
              <a:t>Cultural Tourism</a:t>
            </a:r>
          </a:p>
        </p:txBody>
      </p:sp>
      <p:grpSp>
        <p:nvGrpSpPr>
          <p:cNvPr id="3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1475656" y="1417638"/>
            <a:ext cx="83042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 smtClean="0"/>
          </a:p>
          <a:p>
            <a:r>
              <a:rPr lang="en-US" altLang="zh-TW" sz="2000" dirty="0" smtClean="0"/>
              <a:t>Table </a:t>
            </a:r>
            <a:r>
              <a:rPr lang="en-US" altLang="zh-TW" sz="2000" dirty="0"/>
              <a:t>1 </a:t>
            </a:r>
            <a:r>
              <a:rPr lang="en-US" sz="2000" dirty="0"/>
              <a:t>Estimates of </a:t>
            </a:r>
            <a:r>
              <a:rPr lang="en-US" altLang="zh-TW" sz="2000" dirty="0"/>
              <a:t>I</a:t>
            </a:r>
            <a:r>
              <a:rPr lang="en-US" sz="2000" dirty="0"/>
              <a:t>nternational Cultural Tourism </a:t>
            </a:r>
            <a:r>
              <a:rPr lang="en-US" sz="2000" dirty="0" smtClean="0"/>
              <a:t>Arrivals</a:t>
            </a:r>
            <a:endParaRPr lang="en-US" altLang="zh-TW" sz="2000" dirty="0"/>
          </a:p>
          <a:p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44974" y="4664298"/>
            <a:ext cx="7745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Note:</a:t>
            </a:r>
          </a:p>
          <a:p>
            <a:r>
              <a:rPr lang="en-US" altLang="zh-TW" dirty="0"/>
              <a:t>Narrow definition : Movements of persons for cultural motivations including study tours, preforming arts and cultural tours, etc.</a:t>
            </a:r>
          </a:p>
          <a:p>
            <a:r>
              <a:rPr lang="en-US" altLang="zh-TW" dirty="0"/>
              <a:t>Broad definition : All movements of persons tend to raise the cultural level of the individual and giving rise to new knowledge, experience and encounter.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" y="2212239"/>
            <a:ext cx="8929718" cy="2160240"/>
          </a:xfrm>
          <a:prstGeom prst="rect">
            <a:avLst/>
          </a:prstGeom>
          <a:ln cap="flat"/>
        </p:spPr>
      </p:pic>
      <p:sp>
        <p:nvSpPr>
          <p:cNvPr id="11" name="矩形 10"/>
          <p:cNvSpPr/>
          <p:nvPr/>
        </p:nvSpPr>
        <p:spPr>
          <a:xfrm>
            <a:off x="7916072" y="3873434"/>
            <a:ext cx="1106008" cy="3571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0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TW" sz="3600" dirty="0"/>
              <a:t>World's most </a:t>
            </a:r>
            <a:r>
              <a:rPr lang="en-US" altLang="zh-TW" sz="3600" dirty="0" smtClean="0"/>
              <a:t>visited websites</a:t>
            </a:r>
            <a:endParaRPr lang="en-US" altLang="zh-TW" sz="3600" dirty="0"/>
          </a:p>
        </p:txBody>
      </p:sp>
      <p:grpSp>
        <p:nvGrpSpPr>
          <p:cNvPr id="3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1887167" y="990958"/>
            <a:ext cx="5544615" cy="54677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altLang="zh-TW" sz="1800" dirty="0" smtClean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TW" sz="2000" dirty="0" smtClean="0">
                <a:cs typeface="Arial" panose="020B0604020202020204" pitchFamily="34" charset="0"/>
              </a:rPr>
              <a:t>Table </a:t>
            </a:r>
            <a:r>
              <a:rPr lang="en-US" altLang="zh-TW" sz="2000" dirty="0">
                <a:cs typeface="Arial" panose="020B0604020202020204" pitchFamily="34" charset="0"/>
              </a:rPr>
              <a:t>2 </a:t>
            </a:r>
            <a:r>
              <a:rPr lang="en-US" altLang="zh-TW" sz="2000" dirty="0"/>
              <a:t>World’s most visited websites</a:t>
            </a:r>
            <a:r>
              <a:rPr lang="zh-TW" altLang="en-US" sz="2000" dirty="0"/>
              <a:t> </a:t>
            </a:r>
            <a:r>
              <a:rPr lang="en-US" altLang="zh-TW" sz="2000" dirty="0"/>
              <a:t>in </a:t>
            </a:r>
            <a:r>
              <a:rPr lang="en-US" altLang="zh-TW" sz="2000" dirty="0" smtClean="0"/>
              <a:t>2018</a:t>
            </a:r>
            <a:endParaRPr lang="zh-TW" altLang="en-US" sz="20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511164"/>
              </p:ext>
            </p:extLst>
          </p:nvPr>
        </p:nvGraphicFramePr>
        <p:xfrm>
          <a:off x="2101845" y="1772816"/>
          <a:ext cx="5256584" cy="4359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9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33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Website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Category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Time per</a:t>
                      </a:r>
                      <a:r>
                        <a:rPr lang="en-US" altLang="zh-TW" baseline="0" dirty="0"/>
                        <a:t> visit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Google.com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Search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09M 12S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C00000"/>
                          </a:solidFill>
                        </a:rPr>
                        <a:t>YouTube.com</a:t>
                      </a:r>
                      <a:endParaRPr lang="zh-TW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Video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C00000"/>
                          </a:solidFill>
                        </a:rPr>
                        <a:t>21M 36S</a:t>
                      </a:r>
                      <a:endParaRPr lang="zh-TW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Facebook.com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Social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11M 44S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Baidu.com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Search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06M 53S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Wikipedia.org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Reference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03M 45S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2734">
                <a:tc>
                  <a:txBody>
                    <a:bodyPr/>
                    <a:lstStyle/>
                    <a:p>
                      <a:r>
                        <a:rPr lang="en-US" altLang="zh-TW" dirty="0"/>
                        <a:t>Yahoo.com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Portal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06M 26S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Twitter.com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Social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09M 14S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Yandex.ru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Search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10M 43S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Instagram.com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Social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06M 25S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6702">
                <a:tc>
                  <a:txBody>
                    <a:bodyPr/>
                    <a:lstStyle/>
                    <a:p>
                      <a:r>
                        <a:rPr lang="en-US" altLang="zh-TW" dirty="0"/>
                        <a:t>Amazon.com</a:t>
                      </a:r>
                      <a:endParaRPr lang="zh-TW" alt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Shopping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06M 18S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2111536" y="2498616"/>
            <a:ext cx="5256584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D4264703-3D30-4975-968F-471493597075}"/>
              </a:ext>
            </a:extLst>
          </p:cNvPr>
          <p:cNvSpPr txBox="1"/>
          <p:nvPr/>
        </p:nvSpPr>
        <p:spPr>
          <a:xfrm>
            <a:off x="1679488" y="2426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A2C70772-FC19-43C1-BFE8-BE7F33B9488F}"/>
              </a:ext>
            </a:extLst>
          </p:cNvPr>
          <p:cNvSpPr txBox="1"/>
          <p:nvPr/>
        </p:nvSpPr>
        <p:spPr>
          <a:xfrm>
            <a:off x="1679488" y="285865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2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en-US" altLang="zh-TW" sz="3600" dirty="0" smtClean="0"/>
              <a:t>Distribution </a:t>
            </a:r>
            <a:r>
              <a:rPr lang="en-US" altLang="zh-TW" sz="3600" dirty="0"/>
              <a:t>of Travel Inspiration Sources for Different Ages</a:t>
            </a:r>
          </a:p>
        </p:txBody>
      </p:sp>
      <p:grpSp>
        <p:nvGrpSpPr>
          <p:cNvPr id="3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1691680" y="6382411"/>
            <a:ext cx="6624736" cy="4298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800" dirty="0">
                <a:cs typeface="Arial" panose="020B0604020202020204" pitchFamily="34" charset="0"/>
              </a:rPr>
              <a:t>Chart 10 Distribution of Travel Inspiration Sources for Different Ages</a:t>
            </a:r>
            <a:endParaRPr lang="zh-TW" altLang="en-US" sz="1800" dirty="0"/>
          </a:p>
        </p:txBody>
      </p:sp>
      <p:pic>
        <p:nvPicPr>
          <p:cNvPr id="8" name="圖片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752528"/>
          </a:xfrm>
          <a:prstGeom prst="rect">
            <a:avLst/>
          </a:prstGeom>
          <a:ln cap="flat"/>
        </p:spPr>
      </p:pic>
      <p:sp>
        <p:nvSpPr>
          <p:cNvPr id="7" name="橢圓 6"/>
          <p:cNvSpPr/>
          <p:nvPr/>
        </p:nvSpPr>
        <p:spPr>
          <a:xfrm>
            <a:off x="611560" y="5445224"/>
            <a:ext cx="1415377" cy="427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5023506" y="1317162"/>
            <a:ext cx="0" cy="620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手繪多邊形 22"/>
          <p:cNvSpPr/>
          <p:nvPr/>
        </p:nvSpPr>
        <p:spPr>
          <a:xfrm>
            <a:off x="711502" y="2099360"/>
            <a:ext cx="1052186" cy="177512"/>
          </a:xfrm>
          <a:custGeom>
            <a:avLst/>
            <a:gdLst>
              <a:gd name="connsiteX0" fmla="*/ 0 w 1052186"/>
              <a:gd name="connsiteY0" fmla="*/ 89130 h 177512"/>
              <a:gd name="connsiteX1" fmla="*/ 225468 w 1052186"/>
              <a:gd name="connsiteY1" fmla="*/ 101656 h 177512"/>
              <a:gd name="connsiteX2" fmla="*/ 501041 w 1052186"/>
              <a:gd name="connsiteY2" fmla="*/ 176813 h 177512"/>
              <a:gd name="connsiteX3" fmla="*/ 688931 w 1052186"/>
              <a:gd name="connsiteY3" fmla="*/ 51552 h 177512"/>
              <a:gd name="connsiteX4" fmla="*/ 851769 w 1052186"/>
              <a:gd name="connsiteY4" fmla="*/ 1448 h 177512"/>
              <a:gd name="connsiteX5" fmla="*/ 1052186 w 1052186"/>
              <a:gd name="connsiteY5" fmla="*/ 101656 h 17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186" h="177512">
                <a:moveTo>
                  <a:pt x="0" y="89130"/>
                </a:moveTo>
                <a:cubicBezTo>
                  <a:pt x="70980" y="88086"/>
                  <a:pt x="141961" y="87042"/>
                  <a:pt x="225468" y="101656"/>
                </a:cubicBezTo>
                <a:cubicBezTo>
                  <a:pt x="308975" y="116270"/>
                  <a:pt x="423797" y="185164"/>
                  <a:pt x="501041" y="176813"/>
                </a:cubicBezTo>
                <a:cubicBezTo>
                  <a:pt x="578285" y="168462"/>
                  <a:pt x="630476" y="80779"/>
                  <a:pt x="688931" y="51552"/>
                </a:cubicBezTo>
                <a:cubicBezTo>
                  <a:pt x="747386" y="22325"/>
                  <a:pt x="791227" y="-6903"/>
                  <a:pt x="851769" y="1448"/>
                </a:cubicBezTo>
                <a:cubicBezTo>
                  <a:pt x="912312" y="9799"/>
                  <a:pt x="982249" y="55727"/>
                  <a:pt x="1052186" y="10165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92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Methodology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8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548769" y="274638"/>
            <a:ext cx="81380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Participants</a:t>
            </a:r>
          </a:p>
        </p:txBody>
      </p:sp>
      <p:grpSp>
        <p:nvGrpSpPr>
          <p:cNvPr id="6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7" name="＞形箭號 6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五邊形 7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標題 1"/>
          <p:cNvSpPr txBox="1">
            <a:spLocks/>
          </p:cNvSpPr>
          <p:nvPr/>
        </p:nvSpPr>
        <p:spPr>
          <a:xfrm>
            <a:off x="585281" y="3210553"/>
            <a:ext cx="81380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Location</a:t>
            </a:r>
          </a:p>
        </p:txBody>
      </p:sp>
      <p:grpSp>
        <p:nvGrpSpPr>
          <p:cNvPr id="11" name="群組 6"/>
          <p:cNvGrpSpPr/>
          <p:nvPr/>
        </p:nvGrpSpPr>
        <p:grpSpPr>
          <a:xfrm>
            <a:off x="0" y="3484595"/>
            <a:ext cx="585281" cy="576064"/>
            <a:chOff x="-36512" y="620688"/>
            <a:chExt cx="585281" cy="576064"/>
          </a:xfrm>
        </p:grpSpPr>
        <p:sp>
          <p:nvSpPr>
            <p:cNvPr id="12" name="＞形箭號 11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五邊形 12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99B2300-8040-48AE-986C-3828A77A6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995120" cy="1292987"/>
          </a:xfrm>
        </p:spPr>
        <p:txBody>
          <a:bodyPr>
            <a:noAutofit/>
          </a:bodyPr>
          <a:lstStyle/>
          <a:p>
            <a:r>
              <a:rPr lang="en-US" altLang="zh-TW" dirty="0"/>
              <a:t>International visitors travel to Penghu</a:t>
            </a:r>
            <a:endParaRPr lang="zh-TW" altLang="en-US" dirty="0"/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xmlns="" id="{273986DF-AC80-443D-9A0A-F3ED27F3BC32}"/>
              </a:ext>
            </a:extLst>
          </p:cNvPr>
          <p:cNvSpPr txBox="1">
            <a:spLocks/>
          </p:cNvSpPr>
          <p:nvPr/>
        </p:nvSpPr>
        <p:spPr>
          <a:xfrm>
            <a:off x="458642" y="4335096"/>
            <a:ext cx="8505846" cy="750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err="1"/>
              <a:t>Erkan</a:t>
            </a:r>
            <a:r>
              <a:rPr lang="en-US" altLang="zh-TW" dirty="0"/>
              <a:t> </a:t>
            </a:r>
            <a:r>
              <a:rPr lang="en-US" altLang="zh-TW" dirty="0" smtClean="0"/>
              <a:t>village </a:t>
            </a:r>
            <a:r>
              <a:rPr lang="en-US" altLang="zh-TW" dirty="0"/>
              <a:t>in Xi-Yu </a:t>
            </a:r>
            <a:r>
              <a:rPr lang="en-US" altLang="zh-TW" dirty="0" smtClean="0"/>
              <a:t>Country</a:t>
            </a:r>
            <a:endParaRPr lang="zh-TW" altLang="en-US" dirty="0"/>
          </a:p>
          <a:p>
            <a:r>
              <a:rPr lang="en-US" altLang="zh-TW" dirty="0" smtClean="0"/>
              <a:t>The </a:t>
            </a:r>
            <a:r>
              <a:rPr lang="en-US" altLang="zh-TW" dirty="0"/>
              <a:t>first traditional settlement preservation area in Taiwan</a:t>
            </a:r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73" y="616542"/>
            <a:ext cx="504056" cy="50405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34" y="3441667"/>
            <a:ext cx="576064" cy="576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229600" cy="1143000"/>
          </a:xfrm>
        </p:spPr>
        <p:txBody>
          <a:bodyPr>
            <a:normAutofit/>
          </a:bodyPr>
          <a:lstStyle/>
          <a:p>
            <a:pPr lvl="0" algn="l">
              <a:defRPr/>
            </a:pPr>
            <a:r>
              <a:rPr lang="en-US" altLang="zh-TW" sz="3600" dirty="0"/>
              <a:t>Instruments</a:t>
            </a:r>
          </a:p>
        </p:txBody>
      </p:sp>
      <p:grpSp>
        <p:nvGrpSpPr>
          <p:cNvPr id="3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861895626"/>
              </p:ext>
            </p:extLst>
          </p:nvPr>
        </p:nvGraphicFramePr>
        <p:xfrm>
          <a:off x="1310588" y="1417638"/>
          <a:ext cx="6687527" cy="5251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76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TW" sz="3600" dirty="0"/>
              <a:t>Routes: five major stops</a:t>
            </a:r>
          </a:p>
        </p:txBody>
      </p:sp>
      <p:grpSp>
        <p:nvGrpSpPr>
          <p:cNvPr id="3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image3.png">
            <a:extLst>
              <a:ext uri="{FF2B5EF4-FFF2-40B4-BE49-F238E27FC236}">
                <a16:creationId xmlns:a16="http://schemas.microsoft.com/office/drawing/2014/main" xmlns="" id="{5222BB8C-60E9-4D82-B4F0-387D4565E0D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"/>
          <a:stretch/>
        </p:blipFill>
        <p:spPr bwMode="auto">
          <a:xfrm>
            <a:off x="971600" y="1340768"/>
            <a:ext cx="7132736" cy="4819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3F34752-0A97-41E8-9C03-D28D40933510}"/>
              </a:ext>
            </a:extLst>
          </p:cNvPr>
          <p:cNvSpPr/>
          <p:nvPr/>
        </p:nvSpPr>
        <p:spPr>
          <a:xfrm>
            <a:off x="1691680" y="6309320"/>
            <a:ext cx="535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ea typeface="標楷體" panose="03000509000000000000" pitchFamily="65" charset="-120"/>
              </a:rPr>
              <a:t>Figure 3 Routes and Places of Erkan Tour Interpretation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57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611560" y="1769600"/>
            <a:ext cx="7977889" cy="3840448"/>
            <a:chOff x="611560" y="1769600"/>
            <a:chExt cx="7977889" cy="384044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80" y="1769600"/>
              <a:ext cx="7740247" cy="1981208"/>
            </a:xfrm>
            <a:prstGeom prst="rect">
              <a:avLst/>
            </a:prstGeom>
            <a:ln cap="flat"/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861048"/>
              <a:ext cx="7977889" cy="1749000"/>
            </a:xfrm>
            <a:prstGeom prst="rect">
              <a:avLst/>
            </a:prstGeom>
            <a:ln cap="flat"/>
          </p:spPr>
        </p:pic>
      </p:grpSp>
      <p:sp>
        <p:nvSpPr>
          <p:cNvPr id="6" name="標題 1"/>
          <p:cNvSpPr txBox="1">
            <a:spLocks/>
          </p:cNvSpPr>
          <p:nvPr/>
        </p:nvSpPr>
        <p:spPr>
          <a:xfrm>
            <a:off x="548769" y="274638"/>
            <a:ext cx="81380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Timeline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8" name="＞形箭號 7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五邊形 8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5710" y="1068149"/>
            <a:ext cx="8501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Table </a:t>
            </a:r>
            <a:r>
              <a:rPr lang="en-US" dirty="0"/>
              <a:t>3 Timeline of Tour Guiding Interpretation in Erkan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kumimoji="1" lang="en-US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標楷體" pitchFamily="65" charset="-120"/>
                <a:cs typeface="Times New Roman" pitchFamily="18" charset="0"/>
              </a:rPr>
              <a:t>nterpretation in Erkan</a:t>
            </a:r>
            <a:endParaRPr kumimoji="1" lang="en-US" altLang="zh-TW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93892" y="626600"/>
            <a:ext cx="421924" cy="420223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2987824" y="3409192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2571736" y="5445224"/>
            <a:ext cx="3327376" cy="26979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Results and Discussion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18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659213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4400" b="0" cap="none" dirty="0">
                <a:solidFill>
                  <a:prstClr val="black"/>
                </a:solidFill>
              </a:rPr>
              <a:t>English Tour Guiding Interpretation on Erkan Village</a:t>
            </a:r>
            <a:endParaRPr lang="zh-TW" altLang="en-US" dirty="0"/>
          </a:p>
        </p:txBody>
      </p:sp>
      <p:pic>
        <p:nvPicPr>
          <p:cNvPr id="5" name="圖片 4" descr="IMG_2560.JPG"/>
          <p:cNvPicPr>
            <a:picLocks noChangeAspect="1"/>
          </p:cNvPicPr>
          <p:nvPr/>
        </p:nvPicPr>
        <p:blipFill>
          <a:blip r:embed="rId3" cstate="print"/>
          <a:srcRect t="7350"/>
          <a:stretch>
            <a:fillRect/>
          </a:stretch>
        </p:blipFill>
        <p:spPr>
          <a:xfrm>
            <a:off x="1403648" y="188640"/>
            <a:ext cx="6372200" cy="44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 and Discussion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582302"/>
              </p:ext>
            </p:extLst>
          </p:nvPr>
        </p:nvGraphicFramePr>
        <p:xfrm>
          <a:off x="457200" y="169168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5" name="＞形箭號 4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15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548769" y="274638"/>
            <a:ext cx="81380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600" dirty="0" smtClean="0"/>
              <a:t>Tilden’s </a:t>
            </a:r>
            <a:r>
              <a:rPr lang="en-US" sz="3600" dirty="0"/>
              <a:t>six principles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285852" y="1417638"/>
            <a:ext cx="6590155" cy="4963690"/>
            <a:chOff x="1285852" y="2840181"/>
            <a:chExt cx="6590155" cy="1704804"/>
          </a:xfrm>
        </p:grpSpPr>
        <p:sp>
          <p:nvSpPr>
            <p:cNvPr id="3" name="圓角矩形 2"/>
            <p:cNvSpPr/>
            <p:nvPr/>
          </p:nvSpPr>
          <p:spPr>
            <a:xfrm>
              <a:off x="1285852" y="2840181"/>
              <a:ext cx="6590155" cy="297965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985" tIns="105985" rIns="105985" bIns="105985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</a:t>
              </a:r>
              <a:r>
                <a:rPr lang="en-US" sz="2400" kern="1200" dirty="0" smtClean="0"/>
                <a:t>ersonality and experience</a:t>
              </a:r>
              <a:endParaRPr lang="zh-TW" sz="2400" kern="1200" dirty="0"/>
            </a:p>
          </p:txBody>
        </p:sp>
        <p:sp>
          <p:nvSpPr>
            <p:cNvPr id="4" name="圓角矩形 3"/>
            <p:cNvSpPr/>
            <p:nvPr/>
          </p:nvSpPr>
          <p:spPr>
            <a:xfrm>
              <a:off x="1285852" y="3166574"/>
              <a:ext cx="6590155" cy="334663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77" tIns="107777" rIns="107777" bIns="107777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400" dirty="0"/>
                <a:t>B</a:t>
              </a:r>
              <a:r>
                <a:rPr lang="en-US" altLang="zh-TW" sz="2400" kern="1200" dirty="0" smtClean="0"/>
                <a:t>ased </a:t>
              </a:r>
              <a:r>
                <a:rPr lang="en-US" altLang="zh-TW" sz="2400" kern="1200" dirty="0" smtClean="0"/>
                <a:t>on </a:t>
              </a:r>
              <a:r>
                <a:rPr lang="en-US" altLang="zh-TW" sz="2400" kern="1200" dirty="0" smtClean="0"/>
                <a:t>information </a:t>
              </a:r>
              <a:endParaRPr lang="zh-TW" sz="2400" kern="1200" dirty="0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1285852" y="3536864"/>
              <a:ext cx="6590155" cy="23793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055" tIns="103055" rIns="103055" bIns="103055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An art</a:t>
              </a:r>
              <a:endParaRPr lang="zh-TW" sz="2400" kern="1200" dirty="0"/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285852" y="3814539"/>
              <a:ext cx="6590155" cy="19067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48" tIns="100748" rIns="100748" bIns="10074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N</a:t>
              </a:r>
              <a:r>
                <a:rPr lang="en-US" sz="2400" kern="1200" dirty="0" smtClean="0"/>
                <a:t>ot </a:t>
              </a:r>
              <a:r>
                <a:rPr lang="en-US" sz="2400" kern="1200" dirty="0" smtClean="0"/>
                <a:t>instruction, but provocation</a:t>
              </a:r>
              <a:endParaRPr lang="zh-TW" sz="2400" kern="1200" dirty="0"/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1285852" y="4048977"/>
              <a:ext cx="6590155" cy="19067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48" tIns="100748" rIns="100748" bIns="10074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Presents </a:t>
              </a:r>
              <a:r>
                <a:rPr lang="en-US" sz="2400" kern="1200" dirty="0" smtClean="0"/>
                <a:t>a </a:t>
              </a:r>
              <a:r>
                <a:rPr lang="en-US" sz="2400" kern="1200" dirty="0" smtClean="0"/>
                <a:t>whole</a:t>
              </a:r>
              <a:endParaRPr lang="zh-TW" sz="2400" kern="1200" dirty="0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1285852" y="4273343"/>
              <a:ext cx="6590155" cy="27164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700" tIns="104700" rIns="104700" bIns="104700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Different </a:t>
              </a:r>
              <a:r>
                <a:rPr lang="en-US" sz="2400" kern="1200" dirty="0" smtClean="0"/>
                <a:t>audience</a:t>
              </a:r>
              <a:endParaRPr lang="zh-TW" sz="2400" kern="1200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6" name="＞形箭號 5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五邊形 6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548769" y="274638"/>
            <a:ext cx="81380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dirty="0"/>
              <a:t>Collecting the Text Reference and Preparing the Scripts for Interpretation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五邊形 4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758868"/>
              </p:ext>
            </p:extLst>
          </p:nvPr>
        </p:nvGraphicFramePr>
        <p:xfrm>
          <a:off x="411907" y="1719490"/>
          <a:ext cx="8401080" cy="4809154"/>
        </p:xfrm>
        <a:graphic>
          <a:graphicData uri="http://schemas.openxmlformats.org/drawingml/2006/table">
            <a:tbl>
              <a:tblPr/>
              <a:tblGrid>
                <a:gridCol w="176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61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19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1716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Chen’s residence</a:t>
                      </a:r>
                      <a:endParaRPr lang="zh-TW" sz="18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Sample of factual data</a:t>
                      </a:r>
                      <a:endParaRPr lang="zh-TW" sz="18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Words and phrases with underlined are interpreted messages beyond the factual message.</a:t>
                      </a:r>
                      <a:endParaRPr lang="zh-TW" sz="18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3433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The eagle</a:t>
                      </a:r>
                      <a:endParaRPr lang="zh-TW" sz="18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The eagle represents the owner of the house, and hope that future generations will be a success</a:t>
                      </a:r>
                      <a:endParaRPr lang="zh-TW" sz="18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The eagle represents the owner. </a:t>
                      </a:r>
                      <a:r>
                        <a:rPr lang="en-US" sz="1800" u="sng" dirty="0">
                          <a:latin typeface="Times New Roman"/>
                          <a:ea typeface="標楷體"/>
                          <a:cs typeface="Times New Roman"/>
                        </a:rPr>
                        <a:t>The eagle symbolizes the ferocity and supremacy, preaching the power of the family-like an eagle,</a:t>
                      </a: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 and hopes that future generations will be a success.</a:t>
                      </a:r>
                      <a:endParaRPr lang="zh-TW" sz="18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4005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標楷體"/>
                          <a:cs typeface="Times New Roman"/>
                        </a:rPr>
                        <a:t>The lamp urn</a:t>
                      </a:r>
                      <a:endParaRPr lang="zh-TW" sz="18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chemeClr val="accent2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燈甕</a:t>
                      </a:r>
                      <a:r>
                        <a:rPr lang="en-US" sz="1800" dirty="0">
                          <a:solidFill>
                            <a:schemeClr val="accent2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, the lamp urn. </a:t>
                      </a:r>
                      <a:endParaRPr lang="zh-TW" sz="1800" dirty="0">
                        <a:solidFill>
                          <a:schemeClr val="accent2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I</a:t>
                      </a:r>
                      <a:r>
                        <a:rPr lang="en-US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n Taiwanese, </a:t>
                      </a:r>
                      <a:r>
                        <a:rPr lang="zh-TW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燈甕</a:t>
                      </a:r>
                      <a:r>
                        <a:rPr lang="en-US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the lamp pronounced as</a:t>
                      </a:r>
                      <a:r>
                        <a:rPr lang="zh-TW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丁旺</a:t>
                      </a:r>
                      <a:r>
                        <a:rPr lang="en-US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 (din-won). The Chinese word </a:t>
                      </a:r>
                      <a:r>
                        <a:rPr lang="zh-TW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丁</a:t>
                      </a:r>
                      <a:r>
                        <a:rPr lang="en-US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din means man force, and </a:t>
                      </a:r>
                      <a:r>
                        <a:rPr lang="zh-TW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旺</a:t>
                      </a:r>
                      <a:r>
                        <a:rPr lang="en-US" sz="1800" u="sng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 won means prosperity. 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Therefore, lamp urn has the meaning of having a long line of future generations.</a:t>
                      </a:r>
                      <a:endParaRPr lang="zh-TW" sz="1800" dirty="0">
                        <a:solidFill>
                          <a:srgbClr val="0070C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688" marR="616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08947" y="1350158"/>
            <a:ext cx="800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標楷體" pitchFamily="65" charset="-120"/>
                <a:cs typeface="Times New Roman" pitchFamily="18" charset="0"/>
              </a:rPr>
              <a:t>Table 5 Contrast of Factual Data with Modified Interpretation on Chen’s Residence</a:t>
            </a:r>
            <a:endParaRPr kumimoji="1" lang="en-US" altLang="zh-TW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06502"/>
              </p:ext>
            </p:extLst>
          </p:nvPr>
        </p:nvGraphicFramePr>
        <p:xfrm>
          <a:off x="306837" y="1025398"/>
          <a:ext cx="8429684" cy="5505468"/>
        </p:xfrm>
        <a:graphic>
          <a:graphicData uri="http://schemas.openxmlformats.org/drawingml/2006/table">
            <a:tbl>
              <a:tblPr/>
              <a:tblGrid>
                <a:gridCol w="1357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46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77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79542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The fish</a:t>
                      </a:r>
                      <a:endParaRPr lang="zh-TW" sz="18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Fish means have something left every year</a:t>
                      </a:r>
                      <a:endParaRPr lang="zh-TW" sz="18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Fish means to have something left every year, </a:t>
                      </a:r>
                      <a:r>
                        <a:rPr lang="zh-TW" sz="1800" u="sng" dirty="0">
                          <a:latin typeface="+mn-lt"/>
                          <a:ea typeface="標楷體"/>
                          <a:cs typeface="Times New Roman"/>
                        </a:rPr>
                        <a:t>魚</a:t>
                      </a:r>
                      <a:r>
                        <a:rPr lang="en-US" sz="1800" u="sng" dirty="0">
                          <a:latin typeface="+mn-lt"/>
                          <a:ea typeface="標楷體"/>
                          <a:cs typeface="Times New Roman"/>
                        </a:rPr>
                        <a:t>(fish) pronounced as YU, which is the same pronunciation as</a:t>
                      </a:r>
                      <a:r>
                        <a:rPr lang="zh-TW" sz="1800" u="sng" dirty="0">
                          <a:latin typeface="+mn-lt"/>
                          <a:ea typeface="標楷體"/>
                          <a:cs typeface="Times New Roman"/>
                        </a:rPr>
                        <a:t>餘</a:t>
                      </a:r>
                      <a:r>
                        <a:rPr lang="en-US" sz="1800" u="sng" dirty="0">
                          <a:latin typeface="+mn-lt"/>
                          <a:ea typeface="標楷體"/>
                          <a:cs typeface="Times New Roman"/>
                        </a:rPr>
                        <a:t>(surplus) YU.</a:t>
                      </a:r>
                      <a:r>
                        <a:rPr lang="zh-TW" sz="1800" u="sng" dirty="0">
                          <a:latin typeface="+mn-lt"/>
                          <a:ea typeface="標楷體"/>
                          <a:cs typeface="Times New Roman"/>
                        </a:rPr>
                        <a:t>年年有魚</a:t>
                      </a:r>
                      <a:r>
                        <a:rPr lang="en-US" sz="1800" u="sng" dirty="0">
                          <a:latin typeface="+mn-lt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sz="1800" u="sng" dirty="0">
                          <a:latin typeface="+mn-lt"/>
                          <a:ea typeface="標楷體"/>
                          <a:cs typeface="Times New Roman"/>
                        </a:rPr>
                        <a:t>餘</a:t>
                      </a:r>
                      <a:r>
                        <a:rPr lang="en-US" sz="1800" u="sng" dirty="0">
                          <a:latin typeface="+mn-lt"/>
                          <a:ea typeface="標楷體"/>
                          <a:cs typeface="Times New Roman"/>
                        </a:rPr>
                        <a:t>), is the auspicious phrase often mentioned in the Chinese New Year Eve hoping there will be a surplus, that is to 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have something left every year.</a:t>
                      </a:r>
                      <a:endParaRPr lang="zh-TW" sz="18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9640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The pumpkin</a:t>
                      </a:r>
                      <a:endParaRPr lang="zh-TW" sz="18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標楷體"/>
                          <a:cs typeface="Times New Roman"/>
                        </a:rPr>
                        <a:t>Pumpkins mean many children and grandchildren</a:t>
                      </a:r>
                      <a:endParaRPr lang="zh-TW" sz="180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Pumpkins mean many children and grandchildren </a:t>
                      </a:r>
                      <a:r>
                        <a:rPr lang="en-US" sz="1800" u="sng" dirty="0">
                          <a:latin typeface="+mn-lt"/>
                          <a:ea typeface="標楷體"/>
                          <a:cs typeface="Times New Roman"/>
                        </a:rPr>
                        <a:t>because there are lots of seeds in the pumpkin. In Chinese, we say </a:t>
                      </a:r>
                      <a:r>
                        <a:rPr lang="zh-TW" sz="1800" u="sng" dirty="0">
                          <a:latin typeface="+mn-lt"/>
                          <a:ea typeface="標楷體"/>
                          <a:cs typeface="Times New Roman"/>
                        </a:rPr>
                        <a:t>多子多孫</a:t>
                      </a:r>
                      <a:r>
                        <a:rPr lang="en-US" sz="1800" u="sng" dirty="0">
                          <a:latin typeface="+mn-lt"/>
                          <a:ea typeface="標楷體"/>
                          <a:cs typeface="Times New Roman"/>
                        </a:rPr>
                        <a:t> ( many sons and many grandsons) means 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t have a long line of offspring.</a:t>
                      </a:r>
                      <a:endParaRPr lang="zh-TW" sz="18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6286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The clock</a:t>
                      </a:r>
                      <a:endParaRPr lang="zh-TW" sz="18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This word in Chinese is</a:t>
                      </a:r>
                      <a:r>
                        <a:rPr lang="zh-TW" sz="1800" dirty="0">
                          <a:latin typeface="+mn-lt"/>
                          <a:ea typeface="標楷體"/>
                          <a:cs typeface="Times New Roman"/>
                        </a:rPr>
                        <a:t>鐘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, it can be disassembled into </a:t>
                      </a:r>
                      <a:r>
                        <a:rPr lang="zh-TW" sz="1800" dirty="0">
                          <a:latin typeface="+mn-lt"/>
                          <a:ea typeface="標楷體"/>
                          <a:cs typeface="Times New Roman"/>
                        </a:rPr>
                        <a:t>金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and </a:t>
                      </a:r>
                      <a:r>
                        <a:rPr lang="zh-TW" sz="1800" dirty="0">
                          <a:latin typeface="+mn-lt"/>
                          <a:ea typeface="標楷體"/>
                          <a:cs typeface="Times New Roman"/>
                        </a:rPr>
                        <a:t>童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, meaning golden boys and beautiful girls.</a:t>
                      </a:r>
                      <a:endParaRPr lang="zh-TW" sz="18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This word </a:t>
                      </a:r>
                      <a:r>
                        <a:rPr lang="zh-TW" sz="1800" dirty="0">
                          <a:latin typeface="+mn-lt"/>
                          <a:ea typeface="標楷體"/>
                          <a:cs typeface="Times New Roman"/>
                        </a:rPr>
                        <a:t>鐘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in Chinese can be disassembled into </a:t>
                      </a:r>
                      <a:r>
                        <a:rPr lang="zh-TW" sz="1800" dirty="0">
                          <a:latin typeface="+mn-lt"/>
                          <a:ea typeface="標楷體"/>
                          <a:cs typeface="Times New Roman"/>
                        </a:rPr>
                        <a:t>金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 (Jing) and </a:t>
                      </a:r>
                      <a:r>
                        <a:rPr lang="zh-TW" sz="1800" dirty="0">
                          <a:latin typeface="+mn-lt"/>
                          <a:ea typeface="標楷體"/>
                          <a:cs typeface="Times New Roman"/>
                        </a:rPr>
                        <a:t>童</a:t>
                      </a:r>
                      <a:r>
                        <a:rPr lang="en-US" sz="1800" dirty="0">
                          <a:latin typeface="+mn-lt"/>
                          <a:ea typeface="標楷體"/>
                          <a:cs typeface="Times New Roman"/>
                        </a:rPr>
                        <a:t> (Tong), meaning golden and boys. In Chinese, </a:t>
                      </a:r>
                      <a:r>
                        <a:rPr lang="zh-TW" sz="1800" dirty="0">
                          <a:latin typeface="+mn-lt"/>
                          <a:ea typeface="標楷體"/>
                          <a:cs typeface="Times New Roman"/>
                        </a:rPr>
                        <a:t>金童玉女</a:t>
                      </a:r>
                      <a:r>
                        <a:rPr lang="en-US" sz="1800" u="sng" dirty="0">
                          <a:latin typeface="+mn-lt"/>
                          <a:ea typeface="標楷體"/>
                          <a:cs typeface="Times New Roman"/>
                        </a:rPr>
                        <a:t>meaning Golden boys and beautiful girls. Therefore, the clock symbolized as hoping to have great generations.</a:t>
                      </a:r>
                      <a:endParaRPr lang="zh-TW" sz="1800" u="sng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7501" marR="47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6151" y="656066"/>
            <a:ext cx="8511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標楷體" pitchFamily="65" charset="-120"/>
                <a:cs typeface="Times New Roman" pitchFamily="18" charset="0"/>
              </a:rPr>
              <a:t>Table 5 Contrast of Factual Data with Modified Interpretation on Chen’s Residence</a:t>
            </a:r>
            <a:endParaRPr kumimoji="1" lang="en-US" altLang="zh-TW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548769" y="274638"/>
            <a:ext cx="81380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600" dirty="0"/>
              <a:t>Reinforcement on Interpretation Skills</a:t>
            </a:r>
            <a:endParaRPr kumimoji="0" lang="en-US" altLang="zh-TW" sz="36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5" name="＞形箭號 4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548769" y="1628800"/>
            <a:ext cx="8115328" cy="463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altLang="zh-TW" sz="3200" dirty="0" smtClean="0"/>
              <a:t>Learning from the interpretation videos</a:t>
            </a:r>
          </a:p>
          <a:p>
            <a:pPr marL="612000" indent="3600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 TORE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skills by professor Sam H. Ham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/>
              <a:t>B.  Practicing pronunciation</a:t>
            </a:r>
          </a:p>
          <a:p>
            <a:pPr marL="514350" indent="-514350">
              <a:lnSpc>
                <a:spcPct val="150000"/>
              </a:lnSpc>
              <a:buAutoNum type="alphaUcPeriod" startAt="3"/>
            </a:pPr>
            <a:r>
              <a:rPr lang="en-US" altLang="zh-TW" sz="3200" dirty="0" smtClean="0"/>
              <a:t>Cultivation of English mindset</a:t>
            </a:r>
          </a:p>
          <a:p>
            <a:pPr marL="611188" indent="461963">
              <a:buFont typeface="Arial" panose="020B0604020202020204" pitchFamily="34" charset="0"/>
              <a:buChar char="•"/>
              <a:tabLst>
                <a:tab pos="542925" algn="l"/>
                <a:tab pos="989013" algn="l"/>
              </a:tabLst>
            </a:pPr>
            <a:r>
              <a:rPr lang="en-US" altLang="zh-TW" sz="2400" dirty="0" smtClean="0"/>
              <a:t>Not direct translating from Chinese sentences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/>
              <a:t>D.  In class simulation training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/>
              <a:t>E.  Dual practice</a:t>
            </a:r>
            <a:endParaRPr lang="en-US" altLang="zh-TW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548769" y="274638"/>
            <a:ext cx="8487727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600" dirty="0"/>
              <a:t>Problems in Tour Guiding and Interpretation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五邊形 4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548769" y="1628140"/>
            <a:ext cx="75724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UcPeriod"/>
            </a:pPr>
            <a:r>
              <a:rPr lang="en-US" altLang="zh-TW" sz="3200" dirty="0"/>
              <a:t>Spontaneous interpretation ability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en-US" sz="3200" dirty="0" smtClean="0"/>
              <a:t>Unfamiliarity </a:t>
            </a:r>
            <a:r>
              <a:rPr lang="en-US" sz="3200" dirty="0"/>
              <a:t>of ancient objects</a:t>
            </a:r>
            <a:endParaRPr lang="zh-TW" altLang="en-US" sz="3200" dirty="0"/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en-US" sz="3200" dirty="0"/>
              <a:t>Unexpected accidents</a:t>
            </a:r>
            <a:endParaRPr lang="zh-TW" altLang="en-US" sz="3200" dirty="0"/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en-US" sz="3200" dirty="0"/>
              <a:t>Language problems</a:t>
            </a:r>
            <a:endParaRPr lang="zh-TW" altLang="en-US" sz="3200" dirty="0"/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en-US" sz="3200" dirty="0"/>
              <a:t>Directorial signal</a:t>
            </a:r>
            <a:endParaRPr lang="zh-TW" altLang="en-US" sz="3200" dirty="0"/>
          </a:p>
          <a:p>
            <a:pPr marL="457200" indent="-457200">
              <a:buFont typeface="+mj-lt"/>
              <a:buAutoNum type="alphaUcPeriod"/>
            </a:pPr>
            <a:endParaRPr lang="en-US" altLang="zh-TW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7240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48769" y="53996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Spontaneous interpretation ability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6" name="＞形箭號 5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五邊形 6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圖片 7" descr="2019831二崁導覽_190921_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646802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48769" y="53996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/>
              <a:t>Unfamiliarity</a:t>
            </a:r>
            <a:r>
              <a:rPr lang="en-US" altLang="zh-TW" sz="3600" dirty="0" smtClean="0"/>
              <a:t> </a:t>
            </a:r>
            <a:r>
              <a:rPr lang="en-US" altLang="zh-TW" sz="3200" dirty="0"/>
              <a:t>of ancient </a:t>
            </a:r>
            <a:r>
              <a:rPr lang="en-US" altLang="zh-TW" sz="3200" dirty="0" smtClean="0"/>
              <a:t>objects </a:t>
            </a:r>
            <a:endParaRPr lang="en-US" altLang="zh-TW" sz="3200" dirty="0"/>
          </a:p>
        </p:txBody>
      </p:sp>
      <p:grpSp>
        <p:nvGrpSpPr>
          <p:cNvPr id="7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8" name="＞形箭號 7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五邊形 8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1" name="內容版面配置區 20" descr="S__974996.jpg"/>
          <p:cNvPicPr preferRelativeResize="0">
            <a:picLocks noGrp="1"/>
          </p:cNvPicPr>
          <p:nvPr>
            <p:ph sz="half" idx="1"/>
          </p:nvPr>
        </p:nvPicPr>
        <p:blipFill>
          <a:blip r:embed="rId4" cstate="print"/>
          <a:srcRect t="34250" b="34250"/>
          <a:stretch>
            <a:fillRect/>
          </a:stretch>
        </p:blipFill>
        <p:spPr>
          <a:xfrm>
            <a:off x="74860" y="2240073"/>
            <a:ext cx="4498480" cy="3028950"/>
          </a:xfrm>
          <a:prstGeom prst="rect">
            <a:avLst/>
          </a:prstGeom>
        </p:spPr>
      </p:pic>
      <p:cxnSp>
        <p:nvCxnSpPr>
          <p:cNvPr id="15" name="直線單箭頭接點 14"/>
          <p:cNvCxnSpPr/>
          <p:nvPr/>
        </p:nvCxnSpPr>
        <p:spPr>
          <a:xfrm flipV="1">
            <a:off x="5004048" y="3717032"/>
            <a:ext cx="936104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內容版面配置區 2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54938491"/>
              </p:ext>
            </p:extLst>
          </p:nvPr>
        </p:nvGraphicFramePr>
        <p:xfrm>
          <a:off x="4648200" y="1600200"/>
          <a:ext cx="4038600" cy="456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</a:tblGrid>
              <a:tr h="228255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28255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" name="圖片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1328" y="1682969"/>
            <a:ext cx="2772999" cy="217807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3861048"/>
            <a:ext cx="2890664" cy="2304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003" y="1523549"/>
            <a:ext cx="3384376" cy="451250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8769" y="53996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Unexpected accidents</a:t>
            </a:r>
            <a:endParaRPr lang="zh-TW" altLang="en-US" sz="3600" dirty="0"/>
          </a:p>
        </p:txBody>
      </p:sp>
      <p:grpSp>
        <p:nvGrpSpPr>
          <p:cNvPr id="5" name="群組 4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6" name="＞形箭號 5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五邊形 6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8679" y="2088959"/>
            <a:ext cx="4512503" cy="3381685"/>
          </a:xfrm>
        </p:spPr>
      </p:pic>
    </p:spTree>
    <p:extLst>
      <p:ext uri="{BB962C8B-B14F-4D97-AF65-F5344CB8AC3E}">
        <p14:creationId xmlns:p14="http://schemas.microsoft.com/office/powerpoint/2010/main" val="59971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48769" y="53996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Language problems</a:t>
            </a:r>
            <a:r>
              <a:rPr lang="zh-TW" altLang="en-US" sz="3600" dirty="0"/>
              <a:t> </a:t>
            </a:r>
            <a:r>
              <a:rPr lang="en-US" altLang="zh-TW" sz="3600" dirty="0"/>
              <a:t>and body language </a:t>
            </a:r>
            <a:endParaRPr lang="zh-TW" altLang="en-US" sz="36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14" name="＞形箭號 1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五邊形 14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版面配置區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   </a:t>
            </a:r>
            <a:r>
              <a:rPr lang="zh-TW" altLang="en-US" dirty="0"/>
              <a:t>仄</a:t>
            </a:r>
            <a:r>
              <a:rPr lang="zh-TW" altLang="en-US" dirty="0" smtClean="0"/>
              <a:t>之安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5512" y="2405988"/>
            <a:ext cx="3951288" cy="3951288"/>
          </a:xfrm>
        </p:spPr>
      </p:pic>
      <p:sp>
        <p:nvSpPr>
          <p:cNvPr id="18" name="文字版面配置區 1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 smtClean="0"/>
              <a:t>The hands are struggling to express something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2763107"/>
            <a:ext cx="4039985" cy="302998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9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en-US" altLang="zh-TW" dirty="0"/>
              <a:t>Outlines</a:t>
            </a:r>
            <a:r>
              <a:rPr lang="zh-TW" altLang="en-US" dirty="0"/>
              <a:t> </a:t>
            </a:r>
            <a:r>
              <a:rPr lang="en-US" altLang="zh-TW" dirty="0"/>
              <a:t>of Presentation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613022" y="1710114"/>
            <a:ext cx="3762291" cy="4832984"/>
            <a:chOff x="613022" y="1628800"/>
            <a:chExt cx="3139105" cy="4032448"/>
          </a:xfrm>
        </p:grpSpPr>
        <p:grpSp>
          <p:nvGrpSpPr>
            <p:cNvPr id="54" name="群組 53"/>
            <p:cNvGrpSpPr/>
            <p:nvPr/>
          </p:nvGrpSpPr>
          <p:grpSpPr>
            <a:xfrm>
              <a:off x="613022" y="2348880"/>
              <a:ext cx="3135655" cy="437795"/>
              <a:chOff x="566974" y="2132856"/>
              <a:chExt cx="3135655" cy="437795"/>
            </a:xfrm>
          </p:grpSpPr>
          <p:sp>
            <p:nvSpPr>
              <p:cNvPr id="10" name="MH_Other_1"/>
              <p:cNvSpPr txBox="1"/>
              <p:nvPr>
                <p:custDataLst>
                  <p:tags r:id="rId6"/>
                </p:custDataLst>
              </p:nvPr>
            </p:nvSpPr>
            <p:spPr>
              <a:xfrm flipH="1">
                <a:off x="710990" y="2132856"/>
                <a:ext cx="601591" cy="4377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rgbClr val="FFFFFF"/>
                    </a:solidFill>
                    <a:latin typeface="Arial" panose="020B0604020202020204" pitchFamily="34" charset="0"/>
                    <a:cs typeface="Times New Roman" pitchFamily="18" charset="0"/>
                    <a:sym typeface="Arial" panose="020B0604020202020204" pitchFamily="34" charset="0"/>
                  </a:rPr>
                  <a:t>02</a:t>
                </a:r>
                <a:endParaRPr lang="zh-CN" alt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Times New Roman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圓角矩形 19"/>
              <p:cNvSpPr/>
              <p:nvPr/>
            </p:nvSpPr>
            <p:spPr>
              <a:xfrm>
                <a:off x="566974" y="2132856"/>
                <a:ext cx="3135655" cy="432048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1336404" y="2167087"/>
                <a:ext cx="2228458" cy="385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Literature review</a:t>
                </a:r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613024" y="1628800"/>
              <a:ext cx="3135655" cy="437795"/>
              <a:chOff x="566976" y="1407029"/>
              <a:chExt cx="3135655" cy="437795"/>
            </a:xfrm>
          </p:grpSpPr>
          <p:sp>
            <p:nvSpPr>
              <p:cNvPr id="24" name="MH_Other_1"/>
              <p:cNvSpPr txBox="1"/>
              <p:nvPr>
                <p:custDataLst>
                  <p:tags r:id="rId5"/>
                </p:custDataLst>
              </p:nvPr>
            </p:nvSpPr>
            <p:spPr>
              <a:xfrm flipH="1">
                <a:off x="710992" y="1407029"/>
                <a:ext cx="601591" cy="4377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rgbClr val="FFFFFF"/>
                    </a:solidFill>
                    <a:latin typeface="Arial" panose="020B0604020202020204" pitchFamily="34" charset="0"/>
                    <a:cs typeface="Times New Roman" pitchFamily="18" charset="0"/>
                    <a:sym typeface="Arial" panose="020B0604020202020204" pitchFamily="34" charset="0"/>
                  </a:rPr>
                  <a:t>01</a:t>
                </a:r>
                <a:endParaRPr lang="zh-CN" alt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Times New Roman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圓角矩形 24"/>
              <p:cNvSpPr/>
              <p:nvPr/>
            </p:nvSpPr>
            <p:spPr>
              <a:xfrm>
                <a:off x="566976" y="1407029"/>
                <a:ext cx="3135655" cy="432048"/>
              </a:xfrm>
              <a:prstGeom prst="round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1336406" y="1441260"/>
                <a:ext cx="1705932" cy="385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Introduction</a:t>
                </a:r>
              </a:p>
            </p:txBody>
          </p:sp>
        </p:grpSp>
        <p:grpSp>
          <p:nvGrpSpPr>
            <p:cNvPr id="50" name="群組 49"/>
            <p:cNvGrpSpPr/>
            <p:nvPr/>
          </p:nvGrpSpPr>
          <p:grpSpPr>
            <a:xfrm>
              <a:off x="613024" y="3068960"/>
              <a:ext cx="3135655" cy="437795"/>
              <a:chOff x="566976" y="2818705"/>
              <a:chExt cx="3135655" cy="437795"/>
            </a:xfrm>
          </p:grpSpPr>
          <p:sp>
            <p:nvSpPr>
              <p:cNvPr id="27" name="MH_Other_1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710992" y="2818705"/>
                <a:ext cx="601591" cy="4377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rgbClr val="FFFFFF"/>
                    </a:solidFill>
                    <a:latin typeface="Arial" panose="020B0604020202020204" pitchFamily="34" charset="0"/>
                    <a:cs typeface="Times New Roman" pitchFamily="18" charset="0"/>
                    <a:sym typeface="Arial" panose="020B0604020202020204" pitchFamily="34" charset="0"/>
                  </a:rPr>
                  <a:t>03</a:t>
                </a:r>
                <a:endParaRPr lang="zh-CN" alt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Times New Roman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圓角矩形 27"/>
              <p:cNvSpPr/>
              <p:nvPr/>
            </p:nvSpPr>
            <p:spPr>
              <a:xfrm>
                <a:off x="566976" y="2818705"/>
                <a:ext cx="3135655" cy="432048"/>
              </a:xfrm>
              <a:prstGeom prst="roundRect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1312582" y="2862778"/>
                <a:ext cx="1851342" cy="385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Methodology</a:t>
                </a: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613024" y="3783293"/>
              <a:ext cx="3135655" cy="437795"/>
              <a:chOff x="566976" y="3573016"/>
              <a:chExt cx="3135655" cy="437795"/>
            </a:xfrm>
          </p:grpSpPr>
          <p:sp>
            <p:nvSpPr>
              <p:cNvPr id="30" name="MH_Other_1"/>
              <p:cNvSpPr txBox="1"/>
              <p:nvPr>
                <p:custDataLst>
                  <p:tags r:id="rId3"/>
                </p:custDataLst>
              </p:nvPr>
            </p:nvSpPr>
            <p:spPr>
              <a:xfrm flipH="1">
                <a:off x="710992" y="3573016"/>
                <a:ext cx="601591" cy="43779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rgbClr val="FFFFFF"/>
                    </a:solidFill>
                    <a:latin typeface="Arial" panose="020B0604020202020204" pitchFamily="34" charset="0"/>
                    <a:cs typeface="Times New Roman" pitchFamily="18" charset="0"/>
                    <a:sym typeface="Arial" panose="020B0604020202020204" pitchFamily="34" charset="0"/>
                  </a:rPr>
                  <a:t>04</a:t>
                </a:r>
                <a:endParaRPr lang="zh-CN" alt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Times New Roman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圓角矩形 30"/>
              <p:cNvSpPr/>
              <p:nvPr/>
            </p:nvSpPr>
            <p:spPr>
              <a:xfrm>
                <a:off x="566976" y="3573016"/>
                <a:ext cx="3135655" cy="432048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文字方塊 31"/>
              <p:cNvSpPr txBox="1"/>
              <p:nvPr/>
            </p:nvSpPr>
            <p:spPr>
              <a:xfrm>
                <a:off x="1336406" y="3607247"/>
                <a:ext cx="1038420" cy="385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Results</a:t>
                </a:r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613023" y="4503373"/>
              <a:ext cx="3135655" cy="437795"/>
              <a:chOff x="566975" y="4293096"/>
              <a:chExt cx="3135655" cy="437795"/>
            </a:xfrm>
          </p:grpSpPr>
          <p:sp>
            <p:nvSpPr>
              <p:cNvPr id="33" name="MH_Other_1"/>
              <p:cNvSpPr txBox="1"/>
              <p:nvPr>
                <p:custDataLst>
                  <p:tags r:id="rId2"/>
                </p:custDataLst>
              </p:nvPr>
            </p:nvSpPr>
            <p:spPr>
              <a:xfrm flipH="1">
                <a:off x="710991" y="4293096"/>
                <a:ext cx="601591" cy="4377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rgbClr val="FFFFFF"/>
                    </a:solidFill>
                    <a:latin typeface="Arial" panose="020B0604020202020204" pitchFamily="34" charset="0"/>
                    <a:cs typeface="Times New Roman" pitchFamily="18" charset="0"/>
                    <a:sym typeface="Arial" panose="020B0604020202020204" pitchFamily="34" charset="0"/>
                  </a:rPr>
                  <a:t>05</a:t>
                </a:r>
                <a:endParaRPr lang="zh-CN" alt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Times New Roman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圓角矩形 33"/>
              <p:cNvSpPr/>
              <p:nvPr/>
            </p:nvSpPr>
            <p:spPr>
              <a:xfrm>
                <a:off x="566975" y="4293096"/>
                <a:ext cx="3135655" cy="432048"/>
              </a:xfrm>
              <a:prstGeom prst="roundRect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1336405" y="4327327"/>
                <a:ext cx="1530346" cy="385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Conclusion</a:t>
                </a:r>
              </a:p>
            </p:txBody>
          </p:sp>
        </p:grpSp>
        <p:grpSp>
          <p:nvGrpSpPr>
            <p:cNvPr id="53" name="群組 52"/>
            <p:cNvGrpSpPr/>
            <p:nvPr/>
          </p:nvGrpSpPr>
          <p:grpSpPr>
            <a:xfrm>
              <a:off x="616472" y="5223453"/>
              <a:ext cx="3135655" cy="437795"/>
              <a:chOff x="570424" y="4978945"/>
              <a:chExt cx="3135655" cy="437795"/>
            </a:xfrm>
          </p:grpSpPr>
          <p:sp>
            <p:nvSpPr>
              <p:cNvPr id="36" name="MH_Other_1"/>
              <p:cNvSpPr txBox="1"/>
              <p:nvPr>
                <p:custDataLst>
                  <p:tags r:id="rId1"/>
                </p:custDataLst>
              </p:nvPr>
            </p:nvSpPr>
            <p:spPr>
              <a:xfrm flipH="1">
                <a:off x="714440" y="4978945"/>
                <a:ext cx="601591" cy="43779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rgbClr val="FFFFFF"/>
                    </a:solidFill>
                    <a:latin typeface="Arial" panose="020B0604020202020204" pitchFamily="34" charset="0"/>
                    <a:cs typeface="Times New Roman" pitchFamily="18" charset="0"/>
                    <a:sym typeface="Arial" panose="020B0604020202020204" pitchFamily="34" charset="0"/>
                  </a:rPr>
                  <a:t>06</a:t>
                </a:r>
                <a:endParaRPr lang="zh-CN" altLang="en-US" sz="2800" dirty="0">
                  <a:solidFill>
                    <a:srgbClr val="FFFFFF"/>
                  </a:solidFill>
                  <a:latin typeface="Arial" panose="020B0604020202020204" pitchFamily="34" charset="0"/>
                  <a:cs typeface="Times New Roman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圓角矩形 36"/>
              <p:cNvSpPr/>
              <p:nvPr/>
            </p:nvSpPr>
            <p:spPr>
              <a:xfrm>
                <a:off x="570424" y="4978945"/>
                <a:ext cx="3135655" cy="432048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339854" y="5013176"/>
                <a:ext cx="1994452" cy="385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Video showing</a:t>
                </a:r>
              </a:p>
            </p:txBody>
          </p:sp>
        </p:grpSp>
      </p:grpSp>
      <p:grpSp>
        <p:nvGrpSpPr>
          <p:cNvPr id="39" name="群組 38"/>
          <p:cNvGrpSpPr/>
          <p:nvPr/>
        </p:nvGrpSpPr>
        <p:grpSpPr>
          <a:xfrm>
            <a:off x="6372200" y="5221736"/>
            <a:ext cx="1899792" cy="1553446"/>
            <a:chOff x="8374817" y="3976831"/>
            <a:chExt cx="686658" cy="661413"/>
          </a:xfrm>
        </p:grpSpPr>
        <p:sp>
          <p:nvSpPr>
            <p:cNvPr id="40" name="Freeform 45"/>
            <p:cNvSpPr>
              <a:spLocks/>
            </p:cNvSpPr>
            <p:nvPr/>
          </p:nvSpPr>
          <p:spPr bwMode="auto">
            <a:xfrm>
              <a:off x="8831387" y="4116759"/>
              <a:ext cx="230088" cy="284184"/>
            </a:xfrm>
            <a:custGeom>
              <a:avLst/>
              <a:gdLst>
                <a:gd name="T0" fmla="*/ 187 w 319"/>
                <a:gd name="T1" fmla="*/ 85 h 394"/>
                <a:gd name="T2" fmla="*/ 156 w 319"/>
                <a:gd name="T3" fmla="*/ 125 h 394"/>
                <a:gd name="T4" fmla="*/ 104 w 319"/>
                <a:gd name="T5" fmla="*/ 198 h 394"/>
                <a:gd name="T6" fmla="*/ 0 w 319"/>
                <a:gd name="T7" fmla="*/ 342 h 394"/>
                <a:gd name="T8" fmla="*/ 74 w 319"/>
                <a:gd name="T9" fmla="*/ 394 h 394"/>
                <a:gd name="T10" fmla="*/ 104 w 319"/>
                <a:gd name="T11" fmla="*/ 352 h 394"/>
                <a:gd name="T12" fmla="*/ 130 w 319"/>
                <a:gd name="T13" fmla="*/ 314 h 394"/>
                <a:gd name="T14" fmla="*/ 156 w 319"/>
                <a:gd name="T15" fmla="*/ 276 h 394"/>
                <a:gd name="T16" fmla="*/ 319 w 319"/>
                <a:gd name="T17" fmla="*/ 52 h 394"/>
                <a:gd name="T18" fmla="*/ 248 w 319"/>
                <a:gd name="T19" fmla="*/ 0 h 394"/>
                <a:gd name="T20" fmla="*/ 187 w 319"/>
                <a:gd name="T21" fmla="*/ 8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9" h="394">
                  <a:moveTo>
                    <a:pt x="187" y="85"/>
                  </a:moveTo>
                  <a:lnTo>
                    <a:pt x="156" y="125"/>
                  </a:lnTo>
                  <a:lnTo>
                    <a:pt x="104" y="198"/>
                  </a:lnTo>
                  <a:lnTo>
                    <a:pt x="0" y="342"/>
                  </a:lnTo>
                  <a:lnTo>
                    <a:pt x="74" y="394"/>
                  </a:lnTo>
                  <a:lnTo>
                    <a:pt x="104" y="352"/>
                  </a:lnTo>
                  <a:lnTo>
                    <a:pt x="130" y="314"/>
                  </a:lnTo>
                  <a:lnTo>
                    <a:pt x="156" y="276"/>
                  </a:lnTo>
                  <a:lnTo>
                    <a:pt x="319" y="52"/>
                  </a:lnTo>
                  <a:lnTo>
                    <a:pt x="248" y="0"/>
                  </a:lnTo>
                  <a:lnTo>
                    <a:pt x="187" y="85"/>
                  </a:lnTo>
                  <a:close/>
                </a:path>
              </a:pathLst>
            </a:cu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6"/>
            <p:cNvSpPr>
              <a:spLocks/>
            </p:cNvSpPr>
            <p:nvPr/>
          </p:nvSpPr>
          <p:spPr bwMode="auto">
            <a:xfrm>
              <a:off x="8374817" y="3976831"/>
              <a:ext cx="569090" cy="661413"/>
            </a:xfrm>
            <a:custGeom>
              <a:avLst/>
              <a:gdLst>
                <a:gd name="T0" fmla="*/ 312 w 334"/>
                <a:gd name="T1" fmla="*/ 348 h 388"/>
                <a:gd name="T2" fmla="*/ 293 w 334"/>
                <a:gd name="T3" fmla="*/ 366 h 388"/>
                <a:gd name="T4" fmla="*/ 40 w 334"/>
                <a:gd name="T5" fmla="*/ 366 h 388"/>
                <a:gd name="T6" fmla="*/ 22 w 334"/>
                <a:gd name="T7" fmla="*/ 348 h 388"/>
                <a:gd name="T8" fmla="*/ 22 w 334"/>
                <a:gd name="T9" fmla="*/ 41 h 388"/>
                <a:gd name="T10" fmla="*/ 40 w 334"/>
                <a:gd name="T11" fmla="*/ 23 h 388"/>
                <a:gd name="T12" fmla="*/ 293 w 334"/>
                <a:gd name="T13" fmla="*/ 23 h 388"/>
                <a:gd name="T14" fmla="*/ 312 w 334"/>
                <a:gd name="T15" fmla="*/ 41 h 388"/>
                <a:gd name="T16" fmla="*/ 312 w 334"/>
                <a:gd name="T17" fmla="*/ 140 h 388"/>
                <a:gd name="T18" fmla="*/ 334 w 334"/>
                <a:gd name="T19" fmla="*/ 109 h 388"/>
                <a:gd name="T20" fmla="*/ 334 w 334"/>
                <a:gd name="T21" fmla="*/ 21 h 388"/>
                <a:gd name="T22" fmla="*/ 313 w 334"/>
                <a:gd name="T23" fmla="*/ 0 h 388"/>
                <a:gd name="T24" fmla="*/ 21 w 334"/>
                <a:gd name="T25" fmla="*/ 0 h 388"/>
                <a:gd name="T26" fmla="*/ 0 w 334"/>
                <a:gd name="T27" fmla="*/ 21 h 388"/>
                <a:gd name="T28" fmla="*/ 0 w 334"/>
                <a:gd name="T29" fmla="*/ 368 h 388"/>
                <a:gd name="T30" fmla="*/ 21 w 334"/>
                <a:gd name="T31" fmla="*/ 388 h 388"/>
                <a:gd name="T32" fmla="*/ 313 w 334"/>
                <a:gd name="T33" fmla="*/ 388 h 388"/>
                <a:gd name="T34" fmla="*/ 334 w 334"/>
                <a:gd name="T35" fmla="*/ 368 h 388"/>
                <a:gd name="T36" fmla="*/ 334 w 334"/>
                <a:gd name="T37" fmla="*/ 223 h 388"/>
                <a:gd name="T38" fmla="*/ 312 w 334"/>
                <a:gd name="T39" fmla="*/ 254 h 388"/>
                <a:gd name="T40" fmla="*/ 312 w 334"/>
                <a:gd name="T41" fmla="*/ 3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388">
                  <a:moveTo>
                    <a:pt x="312" y="348"/>
                  </a:moveTo>
                  <a:cubicBezTo>
                    <a:pt x="312" y="358"/>
                    <a:pt x="303" y="366"/>
                    <a:pt x="293" y="366"/>
                  </a:cubicBezTo>
                  <a:cubicBezTo>
                    <a:pt x="40" y="366"/>
                    <a:pt x="40" y="366"/>
                    <a:pt x="40" y="366"/>
                  </a:cubicBezTo>
                  <a:cubicBezTo>
                    <a:pt x="30" y="366"/>
                    <a:pt x="22" y="358"/>
                    <a:pt x="22" y="348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31"/>
                    <a:pt x="30" y="23"/>
                    <a:pt x="40" y="23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303" y="23"/>
                    <a:pt x="312" y="31"/>
                    <a:pt x="312" y="41"/>
                  </a:cubicBezTo>
                  <a:cubicBezTo>
                    <a:pt x="312" y="140"/>
                    <a:pt x="312" y="140"/>
                    <a:pt x="312" y="14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10"/>
                    <a:pt x="325" y="0"/>
                    <a:pt x="31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379"/>
                    <a:pt x="9" y="388"/>
                    <a:pt x="21" y="388"/>
                  </a:cubicBezTo>
                  <a:cubicBezTo>
                    <a:pt x="313" y="388"/>
                    <a:pt x="313" y="388"/>
                    <a:pt x="313" y="388"/>
                  </a:cubicBezTo>
                  <a:cubicBezTo>
                    <a:pt x="325" y="388"/>
                    <a:pt x="334" y="379"/>
                    <a:pt x="334" y="368"/>
                  </a:cubicBezTo>
                  <a:cubicBezTo>
                    <a:pt x="334" y="223"/>
                    <a:pt x="334" y="223"/>
                    <a:pt x="334" y="223"/>
                  </a:cubicBezTo>
                  <a:cubicBezTo>
                    <a:pt x="312" y="254"/>
                    <a:pt x="312" y="254"/>
                    <a:pt x="312" y="254"/>
                  </a:cubicBezTo>
                  <a:lnTo>
                    <a:pt x="312" y="34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7"/>
            <p:cNvSpPr>
              <a:spLocks/>
            </p:cNvSpPr>
            <p:nvPr/>
          </p:nvSpPr>
          <p:spPr bwMode="auto">
            <a:xfrm>
              <a:off x="8806142" y="4377142"/>
              <a:ext cx="67800" cy="77177"/>
            </a:xfrm>
            <a:custGeom>
              <a:avLst/>
              <a:gdLst>
                <a:gd name="T0" fmla="*/ 21 w 94"/>
                <a:gd name="T1" fmla="*/ 0 h 107"/>
                <a:gd name="T2" fmla="*/ 0 w 94"/>
                <a:gd name="T3" fmla="*/ 107 h 107"/>
                <a:gd name="T4" fmla="*/ 94 w 94"/>
                <a:gd name="T5" fmla="*/ 52 h 107"/>
                <a:gd name="T6" fmla="*/ 21 w 94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07">
                  <a:moveTo>
                    <a:pt x="21" y="0"/>
                  </a:moveTo>
                  <a:lnTo>
                    <a:pt x="0" y="107"/>
                  </a:lnTo>
                  <a:lnTo>
                    <a:pt x="94" y="5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8"/>
            <p:cNvSpPr>
              <a:spLocks noChangeArrowheads="1"/>
            </p:cNvSpPr>
            <p:nvPr/>
          </p:nvSpPr>
          <p:spPr bwMode="auto">
            <a:xfrm>
              <a:off x="8459928" y="4504808"/>
              <a:ext cx="228646" cy="34621"/>
            </a:xfrm>
            <a:prstGeom prst="rect">
              <a:avLst/>
            </a:pr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Rectangle 49"/>
            <p:cNvSpPr>
              <a:spLocks noChangeArrowheads="1"/>
            </p:cNvSpPr>
            <p:nvPr/>
          </p:nvSpPr>
          <p:spPr bwMode="auto">
            <a:xfrm>
              <a:off x="8459928" y="4428352"/>
              <a:ext cx="228646" cy="33900"/>
            </a:xfrm>
            <a:prstGeom prst="rect">
              <a:avLst/>
            </a:pr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Rectangle 50"/>
            <p:cNvSpPr>
              <a:spLocks noChangeArrowheads="1"/>
            </p:cNvSpPr>
            <p:nvPr/>
          </p:nvSpPr>
          <p:spPr bwMode="auto">
            <a:xfrm>
              <a:off x="8459928" y="4354782"/>
              <a:ext cx="228646" cy="32458"/>
            </a:xfrm>
            <a:prstGeom prst="rect">
              <a:avLst/>
            </a:pr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Rectangle 51"/>
            <p:cNvSpPr>
              <a:spLocks noChangeArrowheads="1"/>
            </p:cNvSpPr>
            <p:nvPr/>
          </p:nvSpPr>
          <p:spPr bwMode="auto">
            <a:xfrm>
              <a:off x="8459928" y="4278326"/>
              <a:ext cx="228646" cy="32458"/>
            </a:xfrm>
            <a:prstGeom prst="rect">
              <a:avLst/>
            </a:pr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Rectangle 52"/>
            <p:cNvSpPr>
              <a:spLocks noChangeArrowheads="1"/>
            </p:cNvSpPr>
            <p:nvPr/>
          </p:nvSpPr>
          <p:spPr bwMode="auto">
            <a:xfrm>
              <a:off x="8459928" y="4201870"/>
              <a:ext cx="228646" cy="33900"/>
            </a:xfrm>
            <a:prstGeom prst="rect">
              <a:avLst/>
            </a:pr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Rectangle 53"/>
            <p:cNvSpPr>
              <a:spLocks noChangeArrowheads="1"/>
            </p:cNvSpPr>
            <p:nvPr/>
          </p:nvSpPr>
          <p:spPr bwMode="auto">
            <a:xfrm>
              <a:off x="8459928" y="4124694"/>
              <a:ext cx="228646" cy="34621"/>
            </a:xfrm>
            <a:prstGeom prst="rect">
              <a:avLst/>
            </a:pr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6" name="矩形 55"/>
          <p:cNvSpPr/>
          <p:nvPr/>
        </p:nvSpPr>
        <p:spPr>
          <a:xfrm>
            <a:off x="0" y="548680"/>
            <a:ext cx="613022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647700" y="548680"/>
            <a:ext cx="66675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6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48769" y="53996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Directorial signal</a:t>
            </a:r>
            <a:endParaRPr lang="zh-TW" altLang="en-US" sz="3600" dirty="0"/>
          </a:p>
        </p:txBody>
      </p:sp>
      <p:grpSp>
        <p:nvGrpSpPr>
          <p:cNvPr id="5" name="群組 4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6" name="＞形箭號 5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五邊形 6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699792" y="1484784"/>
            <a:ext cx="8640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內容版面配置區 1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18" name="內容版面配置區 1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093" y="2493665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4196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48768" y="539969"/>
            <a:ext cx="92798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400" dirty="0"/>
              <a:t>Demographic profile of the international visitors</a:t>
            </a:r>
            <a:endParaRPr lang="zh-TW" altLang="en-US" sz="3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10" name="＞形箭號 9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五邊形 10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12" name="圖表 11"/>
          <p:cNvGraphicFramePr/>
          <p:nvPr>
            <p:extLst>
              <p:ext uri="{D42A27DB-BD31-4B8C-83A1-F6EECF244321}">
                <p14:modId xmlns:p14="http://schemas.microsoft.com/office/powerpoint/2010/main" val="793783367"/>
              </p:ext>
            </p:extLst>
          </p:nvPr>
        </p:nvGraphicFramePr>
        <p:xfrm>
          <a:off x="1979712" y="1268760"/>
          <a:ext cx="4824536" cy="5307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08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圖表 10"/>
          <p:cNvGraphicFramePr/>
          <p:nvPr>
            <p:extLst>
              <p:ext uri="{D42A27DB-BD31-4B8C-83A1-F6EECF244321}">
                <p14:modId xmlns:p14="http://schemas.microsoft.com/office/powerpoint/2010/main" val="2945869287"/>
              </p:ext>
            </p:extLst>
          </p:nvPr>
        </p:nvGraphicFramePr>
        <p:xfrm>
          <a:off x="899592" y="1068056"/>
          <a:ext cx="7488832" cy="5764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548769" y="274638"/>
            <a:ext cx="8595231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dirty="0"/>
              <a:t> </a:t>
            </a:r>
            <a:r>
              <a:rPr lang="en-US" sz="3600" dirty="0"/>
              <a:t>Feedback </a:t>
            </a:r>
            <a:r>
              <a:rPr lang="en-US" sz="3600" dirty="0" smtClean="0"/>
              <a:t>Questionnaire (section one)</a:t>
            </a:r>
            <a:endParaRPr lang="en-US" sz="3200" dirty="0"/>
          </a:p>
        </p:txBody>
      </p:sp>
      <p:grpSp>
        <p:nvGrpSpPr>
          <p:cNvPr id="6" name="群組 5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7" name="＞形箭號 6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五邊形 7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2404239413"/>
              </p:ext>
            </p:extLst>
          </p:nvPr>
        </p:nvGraphicFramePr>
        <p:xfrm>
          <a:off x="395536" y="1268760"/>
          <a:ext cx="8318158" cy="5304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548769" y="274638"/>
            <a:ext cx="8595231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3200" dirty="0"/>
              <a:t> </a:t>
            </a:r>
            <a:r>
              <a:rPr lang="en-US" sz="3600" dirty="0"/>
              <a:t>Feedback </a:t>
            </a:r>
            <a:r>
              <a:rPr lang="en-US" sz="3600" dirty="0" smtClean="0"/>
              <a:t>Questionnaire </a:t>
            </a:r>
            <a:r>
              <a:rPr lang="en-US" altLang="zh-TW" sz="3600" dirty="0"/>
              <a:t>(section </a:t>
            </a:r>
            <a:r>
              <a:rPr lang="en-US" altLang="zh-TW" sz="3600" dirty="0" smtClean="0"/>
              <a:t>two)</a:t>
            </a:r>
            <a:endParaRPr lang="en-US" altLang="zh-TW" sz="3200" dirty="0"/>
          </a:p>
        </p:txBody>
      </p:sp>
      <p:grpSp>
        <p:nvGrpSpPr>
          <p:cNvPr id="4" name="群組 3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6" name="＞形箭號 5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五邊形 6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548769" y="274638"/>
            <a:ext cx="8595231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dirty="0"/>
              <a:t> </a:t>
            </a:r>
            <a:r>
              <a:rPr lang="en-US" sz="3600" dirty="0"/>
              <a:t>Feedback </a:t>
            </a:r>
            <a:r>
              <a:rPr lang="en-US" sz="3600" dirty="0" smtClean="0"/>
              <a:t>Questionnaire (section three)</a:t>
            </a:r>
            <a:endParaRPr lang="en-US" sz="3200" dirty="0"/>
          </a:p>
        </p:txBody>
      </p:sp>
      <p:grpSp>
        <p:nvGrpSpPr>
          <p:cNvPr id="5" name="群組 4"/>
          <p:cNvGrpSpPr/>
          <p:nvPr/>
        </p:nvGrpSpPr>
        <p:grpSpPr>
          <a:xfrm>
            <a:off x="-36512" y="558106"/>
            <a:ext cx="585281" cy="576064"/>
            <a:chOff x="-36512" y="620688"/>
            <a:chExt cx="585281" cy="576064"/>
          </a:xfrm>
        </p:grpSpPr>
        <p:sp>
          <p:nvSpPr>
            <p:cNvPr id="6" name="＞形箭號 5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五邊形 6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8" name="圖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637310"/>
              </p:ext>
            </p:extLst>
          </p:nvPr>
        </p:nvGraphicFramePr>
        <p:xfrm>
          <a:off x="395536" y="1134170"/>
          <a:ext cx="8280920" cy="57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圖表 3"/>
          <p:cNvGraphicFramePr/>
          <p:nvPr>
            <p:extLst>
              <p:ext uri="{D42A27DB-BD31-4B8C-83A1-F6EECF244321}">
                <p14:modId xmlns:p14="http://schemas.microsoft.com/office/powerpoint/2010/main" val="1724658022"/>
              </p:ext>
            </p:extLst>
          </p:nvPr>
        </p:nvGraphicFramePr>
        <p:xfrm>
          <a:off x="899592" y="1124744"/>
          <a:ext cx="7391768" cy="554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548769" y="274638"/>
            <a:ext cx="8595231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dirty="0"/>
              <a:t> </a:t>
            </a:r>
            <a:r>
              <a:rPr lang="en-US" sz="3600" dirty="0"/>
              <a:t>Feedback </a:t>
            </a:r>
            <a:r>
              <a:rPr lang="en-US" sz="3600" dirty="0" smtClean="0"/>
              <a:t>Questionnaire (section four)</a:t>
            </a:r>
            <a:endParaRPr lang="en-US" sz="3200" dirty="0"/>
          </a:p>
        </p:txBody>
      </p:sp>
      <p:grpSp>
        <p:nvGrpSpPr>
          <p:cNvPr id="5" name="群組 4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6" name="＞形箭號 5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五邊形 6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585281" y="260648"/>
            <a:ext cx="85952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600" dirty="0"/>
              <a:t>Preferences on Contents of Tour Guiding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5" name="＞形箭號 4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357355156"/>
              </p:ext>
            </p:extLst>
          </p:nvPr>
        </p:nvGraphicFramePr>
        <p:xfrm>
          <a:off x="571472" y="1785926"/>
          <a:ext cx="78751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548769" y="274638"/>
            <a:ext cx="8595231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600" dirty="0"/>
              <a:t>Conclusion</a:t>
            </a:r>
          </a:p>
        </p:txBody>
      </p:sp>
      <p:grpSp>
        <p:nvGrpSpPr>
          <p:cNvPr id="2" name="群組 3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5" name="＞形箭號 4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072600260"/>
              </p:ext>
            </p:extLst>
          </p:nvPr>
        </p:nvGraphicFramePr>
        <p:xfrm>
          <a:off x="1043608" y="1757040"/>
          <a:ext cx="715245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0043" y="1835469"/>
            <a:ext cx="3754760" cy="4691063"/>
          </a:xfrm>
        </p:spPr>
        <p:txBody>
          <a:bodyPr>
            <a:normAutofit/>
          </a:bodyPr>
          <a:lstStyle/>
          <a:p>
            <a:pPr algn="dist"/>
            <a:r>
              <a:rPr lang="en-US" altLang="zh-TW" sz="4000" dirty="0">
                <a:latin typeface="Times New Roman" panose="02020603050405020304" pitchFamily="18" charset="0"/>
                <a:ea typeface="Arial Unicode MS" panose="020B0604020202020204" pitchFamily="34" charset="-120"/>
                <a:cs typeface="Times New Roman" panose="02020603050405020304" pitchFamily="18" charset="0"/>
              </a:rPr>
              <a:t>“Nothing ever becomes real till it is experienced.”</a:t>
            </a:r>
          </a:p>
          <a:p>
            <a:pPr algn="r"/>
            <a:r>
              <a:rPr lang="en-US" altLang="zh-TW" sz="4000" dirty="0">
                <a:latin typeface="Times New Roman" panose="02020603050405020304" pitchFamily="18" charset="0"/>
                <a:ea typeface="Arial Unicode MS" panose="020B0604020202020204" pitchFamily="34" charset="-120"/>
                <a:cs typeface="Times New Roman" panose="02020603050405020304" pitchFamily="18" charset="0"/>
              </a:rPr>
              <a:t>John Keats</a:t>
            </a:r>
            <a:endParaRPr lang="zh-TW" altLang="en-US" sz="4000" dirty="0">
              <a:latin typeface="Times New Roman" panose="02020603050405020304" pitchFamily="18" charset="0"/>
              <a:ea typeface="Arial Unicode MS" panose="020B060402020202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4788024" y="1835469"/>
            <a:ext cx="3816423" cy="3594956"/>
            <a:chOff x="4932040" y="1556792"/>
            <a:chExt cx="3816423" cy="3594956"/>
          </a:xfrm>
        </p:grpSpPr>
        <p:sp>
          <p:nvSpPr>
            <p:cNvPr id="9" name="橢圓 8"/>
            <p:cNvSpPr/>
            <p:nvPr/>
          </p:nvSpPr>
          <p:spPr>
            <a:xfrm>
              <a:off x="4932040" y="1556792"/>
              <a:ext cx="3816423" cy="57606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Wisdom</a:t>
              </a:r>
              <a:endParaRPr lang="zh-TW" alt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橢圓 10"/>
            <p:cNvSpPr/>
            <p:nvPr/>
          </p:nvSpPr>
          <p:spPr>
            <a:xfrm>
              <a:off x="5258093" y="2311515"/>
              <a:ext cx="3164306" cy="5760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Experience</a:t>
              </a:r>
              <a:endParaRPr lang="zh-TW" alt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5558589" y="3066238"/>
              <a:ext cx="2541803" cy="57606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endParaRPr lang="zh-TW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橢圓 12"/>
            <p:cNvSpPr/>
            <p:nvPr/>
          </p:nvSpPr>
          <p:spPr>
            <a:xfrm>
              <a:off x="5868144" y="3820961"/>
              <a:ext cx="1944216" cy="57606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Information</a:t>
              </a:r>
              <a:endParaRPr lang="zh-TW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橢圓 13"/>
            <p:cNvSpPr/>
            <p:nvPr/>
          </p:nvSpPr>
          <p:spPr>
            <a:xfrm>
              <a:off x="6156169" y="4575684"/>
              <a:ext cx="1368153" cy="57606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Data</a:t>
              </a:r>
              <a:endParaRPr lang="zh-TW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線接點 14"/>
            <p:cNvCxnSpPr>
              <a:stCxn id="9" idx="6"/>
              <a:endCxn id="14" idx="6"/>
            </p:cNvCxnSpPr>
            <p:nvPr/>
          </p:nvCxnSpPr>
          <p:spPr>
            <a:xfrm flipH="1">
              <a:off x="7524322" y="1844824"/>
              <a:ext cx="1224141" cy="30188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>
              <a:stCxn id="9" idx="2"/>
            </p:cNvCxnSpPr>
            <p:nvPr/>
          </p:nvCxnSpPr>
          <p:spPr>
            <a:xfrm>
              <a:off x="4932040" y="1844824"/>
              <a:ext cx="1213792" cy="30188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/>
          <p:cNvSpPr txBox="1"/>
          <p:nvPr/>
        </p:nvSpPr>
        <p:spPr>
          <a:xfrm>
            <a:off x="1692389" y="6251474"/>
            <a:ext cx="7431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 smtClean="0"/>
              <a:t>Retrieved from :  https://www.researchgate.net/figure/Interrelations-among-</a:t>
            </a:r>
          </a:p>
          <a:p>
            <a:pPr algn="r"/>
            <a:r>
              <a:rPr lang="en-US" altLang="zh-TW" sz="1400" dirty="0" smtClean="0"/>
              <a:t>data-information-knowledge-experience-and-wisdom_fig1_319391419</a:t>
            </a:r>
            <a:endParaRPr lang="zh-TW" altLang="en-US" sz="1400" dirty="0" smtClean="0"/>
          </a:p>
          <a:p>
            <a:pPr algn="r"/>
            <a:r>
              <a:rPr lang="en-US" altLang="zh-TW" sz="1400" dirty="0" smtClean="0"/>
              <a:t> 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778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Video showing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72835"/>
              </p:ext>
            </p:extLst>
          </p:nvPr>
        </p:nvGraphicFramePr>
        <p:xfrm>
          <a:off x="457200" y="1600200"/>
          <a:ext cx="8229600" cy="4493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24654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24654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7" y="3571994"/>
            <a:ext cx="4102193" cy="249383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1" y="1520787"/>
            <a:ext cx="4102193" cy="237626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21" y="3797085"/>
            <a:ext cx="4160372" cy="226874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7014" y="1520786"/>
            <a:ext cx="4129786" cy="235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0" y="548680"/>
            <a:ext cx="613022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647700" y="548680"/>
            <a:ext cx="66675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71" y="0"/>
            <a:ext cx="1646007" cy="1646007"/>
          </a:xfrm>
          <a:prstGeom prst="rect">
            <a:avLst/>
          </a:prstGeom>
        </p:spPr>
      </p:pic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922568812"/>
              </p:ext>
            </p:extLst>
          </p:nvPr>
        </p:nvGraphicFramePr>
        <p:xfrm>
          <a:off x="121443" y="1698256"/>
          <a:ext cx="8923935" cy="461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22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hlinkClick r:id="rId5" action="ppaction://hlinkfile"/>
              </a:rPr>
              <a:t>Video</a:t>
            </a:r>
            <a:r>
              <a:rPr lang="en-US" altLang="zh-TW" dirty="0" smtClean="0"/>
              <a:t> </a:t>
            </a:r>
            <a:r>
              <a:rPr lang="en-US" altLang="zh-TW" dirty="0" smtClean="0">
                <a:hlinkClick r:id="rId6"/>
              </a:rPr>
              <a:t>showing</a:t>
            </a:r>
            <a:endParaRPr lang="zh-TW" altLang="en-US" dirty="0"/>
          </a:p>
        </p:txBody>
      </p:sp>
      <p:pic>
        <p:nvPicPr>
          <p:cNvPr id="5" name="11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815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en-US" altLang="zh-TW" dirty="0"/>
              <a:t>Literature Review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0" y="548680"/>
            <a:ext cx="714375" cy="576064"/>
            <a:chOff x="0" y="548680"/>
            <a:chExt cx="714375" cy="576064"/>
          </a:xfrm>
        </p:grpSpPr>
        <p:sp>
          <p:nvSpPr>
            <p:cNvPr id="33" name="矩形 32"/>
            <p:cNvSpPr/>
            <p:nvPr/>
          </p:nvSpPr>
          <p:spPr>
            <a:xfrm>
              <a:off x="0" y="548680"/>
              <a:ext cx="613022" cy="57606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647700" y="548680"/>
              <a:ext cx="66675" cy="57606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88630" y="1765713"/>
            <a:ext cx="8124743" cy="4544451"/>
            <a:chOff x="288630" y="1765713"/>
            <a:chExt cx="8124743" cy="4544451"/>
          </a:xfrm>
        </p:grpSpPr>
        <p:sp>
          <p:nvSpPr>
            <p:cNvPr id="15" name="內容版面配置區 2"/>
            <p:cNvSpPr txBox="1">
              <a:spLocks/>
            </p:cNvSpPr>
            <p:nvPr/>
          </p:nvSpPr>
          <p:spPr>
            <a:xfrm>
              <a:off x="821609" y="1784201"/>
              <a:ext cx="7591764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dirty="0"/>
                <a:t>　</a:t>
              </a:r>
              <a:r>
                <a:rPr lang="en-US" altLang="zh-TW" dirty="0"/>
                <a:t>Tourism as </a:t>
              </a:r>
              <a:r>
                <a:rPr lang="en-US" altLang="zh-TW" dirty="0" smtClean="0"/>
                <a:t>a </a:t>
              </a:r>
              <a:r>
                <a:rPr lang="en-US" altLang="zh-TW" dirty="0"/>
                <a:t>Backbone of Economy</a:t>
              </a:r>
            </a:p>
            <a:p>
              <a:pPr marL="0" indent="0">
                <a:buNone/>
              </a:pPr>
              <a:endParaRPr lang="en-US" altLang="zh-TW" dirty="0"/>
            </a:p>
            <a:p>
              <a:pPr marL="0" indent="0">
                <a:buNone/>
              </a:pPr>
              <a:r>
                <a:rPr lang="zh-TW" altLang="en-US" dirty="0"/>
                <a:t>　</a:t>
              </a:r>
              <a:r>
                <a:rPr lang="en-US" altLang="zh-TW" dirty="0"/>
                <a:t>Penghu Tourism Development</a:t>
              </a:r>
            </a:p>
            <a:p>
              <a:pPr marL="0" indent="0">
                <a:buNone/>
              </a:pPr>
              <a:endParaRPr lang="en-US" altLang="zh-TW" dirty="0"/>
            </a:p>
            <a:p>
              <a:pPr marL="0" indent="0">
                <a:buNone/>
              </a:pPr>
              <a:r>
                <a:rPr lang="zh-TW" altLang="en-US" dirty="0"/>
                <a:t>　</a:t>
              </a:r>
              <a:r>
                <a:rPr lang="en-US" altLang="zh-TW" dirty="0"/>
                <a:t>Cultural Tourism</a:t>
              </a:r>
            </a:p>
            <a:p>
              <a:pPr marL="0" indent="0">
                <a:buNone/>
              </a:pPr>
              <a:endParaRPr lang="en-US" altLang="zh-TW" dirty="0"/>
            </a:p>
            <a:p>
              <a:pPr marL="0" indent="0">
                <a:buNone/>
              </a:pPr>
              <a:r>
                <a:rPr lang="zh-TW" altLang="en-US" dirty="0"/>
                <a:t>　</a:t>
              </a:r>
              <a:r>
                <a:rPr lang="en-US" altLang="zh-TW" dirty="0"/>
                <a:t>Media in Tourism</a:t>
              </a:r>
            </a:p>
            <a:p>
              <a:pPr marL="0" indent="0">
                <a:buNone/>
              </a:pPr>
              <a:endParaRPr lang="en-US" altLang="zh-TW" dirty="0"/>
            </a:p>
            <a:p>
              <a:pPr marL="0" indent="0">
                <a:buNone/>
              </a:pPr>
              <a:endParaRPr lang="en-US" altLang="zh-TW" dirty="0"/>
            </a:p>
            <a:p>
              <a:endParaRPr lang="zh-TW" altLang="en-US" dirty="0"/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288630" y="1765713"/>
              <a:ext cx="520279" cy="52027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dirty="0">
                  <a:solidFill>
                    <a:schemeClr val="tx1"/>
                  </a:solidFill>
                </a:rPr>
                <a:t>01</a:t>
              </a:r>
              <a:endParaRPr lang="zh-TW" alt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1043608" y="1765713"/>
              <a:ext cx="0" cy="520279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圓角矩形 41"/>
            <p:cNvSpPr/>
            <p:nvPr/>
          </p:nvSpPr>
          <p:spPr>
            <a:xfrm>
              <a:off x="288630" y="3000372"/>
              <a:ext cx="520279" cy="52027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dirty="0">
                  <a:solidFill>
                    <a:schemeClr val="tx1"/>
                  </a:solidFill>
                </a:rPr>
                <a:t>02</a:t>
              </a:r>
              <a:endParaRPr lang="zh-TW" alt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直線接點 44"/>
            <p:cNvCxnSpPr/>
            <p:nvPr/>
          </p:nvCxnSpPr>
          <p:spPr>
            <a:xfrm>
              <a:off x="1043608" y="3000372"/>
              <a:ext cx="0" cy="520279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圓角矩形 46"/>
            <p:cNvSpPr/>
            <p:nvPr/>
          </p:nvSpPr>
          <p:spPr>
            <a:xfrm>
              <a:off x="288630" y="4187195"/>
              <a:ext cx="520279" cy="52027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dirty="0">
                  <a:solidFill>
                    <a:schemeClr val="tx1"/>
                  </a:solidFill>
                </a:rPr>
                <a:t>03</a:t>
              </a:r>
              <a:endParaRPr lang="zh-TW" alt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直線接點 50"/>
            <p:cNvCxnSpPr/>
            <p:nvPr/>
          </p:nvCxnSpPr>
          <p:spPr>
            <a:xfrm>
              <a:off x="1043608" y="4187195"/>
              <a:ext cx="0" cy="520279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圓角矩形 51"/>
            <p:cNvSpPr/>
            <p:nvPr/>
          </p:nvSpPr>
          <p:spPr>
            <a:xfrm>
              <a:off x="288630" y="5337613"/>
              <a:ext cx="520279" cy="52027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dirty="0">
                  <a:solidFill>
                    <a:schemeClr val="tx1"/>
                  </a:solidFill>
                </a:rPr>
                <a:t>04</a:t>
              </a:r>
              <a:endParaRPr lang="zh-TW" alt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53" name="直線接點 52"/>
            <p:cNvCxnSpPr/>
            <p:nvPr/>
          </p:nvCxnSpPr>
          <p:spPr>
            <a:xfrm>
              <a:off x="1043608" y="5337613"/>
              <a:ext cx="0" cy="520279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9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TW" sz="3600" dirty="0"/>
              <a:t>Tourism as a backbone of economy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43" name="圖表 42"/>
          <p:cNvGraphicFramePr/>
          <p:nvPr>
            <p:extLst>
              <p:ext uri="{D42A27DB-BD31-4B8C-83A1-F6EECF244321}">
                <p14:modId xmlns:p14="http://schemas.microsoft.com/office/powerpoint/2010/main" val="3941673910"/>
              </p:ext>
            </p:extLst>
          </p:nvPr>
        </p:nvGraphicFramePr>
        <p:xfrm>
          <a:off x="-29922" y="1556792"/>
          <a:ext cx="9144000" cy="493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107257" y="6494282"/>
            <a:ext cx="6929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標楷體" pitchFamily="65" charset="-120"/>
                <a:cs typeface="Times New Roman" pitchFamily="18" charset="0"/>
              </a:rPr>
              <a:t>Chart 1 Top 8 Countries – Travel &amp;Tourism GDP Growth, 2018</a:t>
            </a:r>
            <a:endParaRPr kumimoji="1" lang="en-US" altLang="zh-TW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53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TW" sz="3600" dirty="0"/>
              <a:t>Tourism as a</a:t>
            </a:r>
            <a:r>
              <a:rPr lang="en-US" altLang="zh-TW" sz="3600" dirty="0" smtClean="0"/>
              <a:t> </a:t>
            </a:r>
            <a:r>
              <a:rPr lang="en-US" altLang="zh-TW" sz="3600" dirty="0"/>
              <a:t>backbone of economy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22" name="資料庫圖表 21"/>
          <p:cNvGraphicFramePr/>
          <p:nvPr>
            <p:extLst>
              <p:ext uri="{D42A27DB-BD31-4B8C-83A1-F6EECF244321}">
                <p14:modId xmlns:p14="http://schemas.microsoft.com/office/powerpoint/2010/main" val="1085449460"/>
              </p:ext>
            </p:extLst>
          </p:nvPr>
        </p:nvGraphicFramePr>
        <p:xfrm>
          <a:off x="755576" y="2636912"/>
          <a:ext cx="7466906" cy="93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2765963619"/>
              </p:ext>
            </p:extLst>
          </p:nvPr>
        </p:nvGraphicFramePr>
        <p:xfrm>
          <a:off x="755576" y="4437112"/>
          <a:ext cx="7466906" cy="93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9822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769" y="274638"/>
            <a:ext cx="8138031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TW" sz="3600" dirty="0"/>
              <a:t>Penghu tourism development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36512" y="548680"/>
            <a:ext cx="585281" cy="576064"/>
            <a:chOff x="-36512" y="620688"/>
            <a:chExt cx="585281" cy="576064"/>
          </a:xfrm>
        </p:grpSpPr>
        <p:sp>
          <p:nvSpPr>
            <p:cNvPr id="4" name="＞形箭號 3"/>
            <p:cNvSpPr/>
            <p:nvPr/>
          </p:nvSpPr>
          <p:spPr>
            <a:xfrm>
              <a:off x="332745" y="620688"/>
              <a:ext cx="216024" cy="57606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五邊形 5"/>
            <p:cNvSpPr/>
            <p:nvPr/>
          </p:nvSpPr>
          <p:spPr>
            <a:xfrm>
              <a:off x="-36512" y="620688"/>
              <a:ext cx="432048" cy="576064"/>
            </a:xfrm>
            <a:prstGeom prst="homePlate">
              <a:avLst>
                <a:gd name="adj" fmla="val 2942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" name="圖片 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" t="4077" r="7619" b="40948"/>
          <a:stretch>
            <a:fillRect/>
          </a:stretch>
        </p:blipFill>
        <p:spPr>
          <a:xfrm>
            <a:off x="611560" y="1628800"/>
            <a:ext cx="7643866" cy="3826194"/>
          </a:xfrm>
          <a:prstGeom prst="rect">
            <a:avLst/>
          </a:prstGeom>
          <a:ln cap="flat">
            <a:noFill/>
          </a:ln>
        </p:spPr>
      </p:pic>
      <p:sp>
        <p:nvSpPr>
          <p:cNvPr id="23" name="流程圖: 接點 22"/>
          <p:cNvSpPr/>
          <p:nvPr/>
        </p:nvSpPr>
        <p:spPr>
          <a:xfrm>
            <a:off x="6876256" y="2609217"/>
            <a:ext cx="504056" cy="288032"/>
          </a:xfrm>
          <a:prstGeom prst="flowChartConnector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6922751" y="2734433"/>
            <a:ext cx="756084" cy="299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/>
          <p:cNvCxnSpPr>
            <a:cxnSpLocks/>
          </p:cNvCxnSpPr>
          <p:nvPr/>
        </p:nvCxnSpPr>
        <p:spPr>
          <a:xfrm flipH="1">
            <a:off x="7642831" y="2158369"/>
            <a:ext cx="36004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395536" y="5877272"/>
            <a:ext cx="8352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標楷體" pitchFamily="65" charset="-120"/>
                <a:cs typeface="Times New Roman" pitchFamily="18" charset="0"/>
              </a:rPr>
              <a:t>Chart 3 Ratio of Employment to Employment in Various Industries in Penghu County</a:t>
            </a:r>
            <a:endParaRPr kumimoji="1" lang="en-US" altLang="zh-TW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369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圖表 13"/>
          <p:cNvGraphicFramePr/>
          <p:nvPr>
            <p:extLst>
              <p:ext uri="{D42A27DB-BD31-4B8C-83A1-F6EECF244321}">
                <p14:modId xmlns:p14="http://schemas.microsoft.com/office/powerpoint/2010/main" val="4142271943"/>
              </p:ext>
            </p:extLst>
          </p:nvPr>
        </p:nvGraphicFramePr>
        <p:xfrm>
          <a:off x="1907704" y="332656"/>
          <a:ext cx="5395421" cy="280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圖表 14"/>
          <p:cNvGraphicFramePr/>
          <p:nvPr>
            <p:extLst>
              <p:ext uri="{D42A27DB-BD31-4B8C-83A1-F6EECF244321}">
                <p14:modId xmlns:p14="http://schemas.microsoft.com/office/powerpoint/2010/main" val="2212558538"/>
              </p:ext>
            </p:extLst>
          </p:nvPr>
        </p:nvGraphicFramePr>
        <p:xfrm>
          <a:off x="1979712" y="3501008"/>
          <a:ext cx="5400600" cy="281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矩形 16"/>
          <p:cNvSpPr/>
          <p:nvPr/>
        </p:nvSpPr>
        <p:spPr>
          <a:xfrm>
            <a:off x="1073595" y="3068960"/>
            <a:ext cx="8070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Chart 4 </a:t>
            </a:r>
            <a:r>
              <a:rPr lang="en-US" dirty="0"/>
              <a:t>Statistics on the Number of Tourists in Penghu in May 2017 and May 2018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395536" y="6309320"/>
            <a:ext cx="8536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cs typeface="Arial" panose="020B0604020202020204" pitchFamily="34" charset="0"/>
              </a:rPr>
              <a:t>Chart 5 </a:t>
            </a:r>
            <a:r>
              <a:rPr lang="en-US" dirty="0"/>
              <a:t>Statistics on the Number of Tourists in Penghu in August 2017 and August 2018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5724128" y="332656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6444208" y="2492896"/>
            <a:ext cx="936104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6444208" y="188640"/>
            <a:ext cx="432048" cy="2606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6588224" y="4509120"/>
            <a:ext cx="0" cy="1152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7236296" y="4869160"/>
            <a:ext cx="674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drop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5072</TotalTime>
  <Words>1075</Words>
  <Application>Microsoft Office PowerPoint</Application>
  <PresentationFormat>如螢幕大小 (4:3)</PresentationFormat>
  <Paragraphs>258</Paragraphs>
  <Slides>40</Slides>
  <Notes>39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50" baseType="lpstr">
      <vt:lpstr>Arial Unicode MS</vt:lpstr>
      <vt:lpstr>微软雅黑</vt:lpstr>
      <vt:lpstr>宋体</vt:lpstr>
      <vt:lpstr>微軟正黑體</vt:lpstr>
      <vt:lpstr>新細明體</vt:lpstr>
      <vt:lpstr>標楷體</vt:lpstr>
      <vt:lpstr>Arial</vt:lpstr>
      <vt:lpstr>Calibri</vt:lpstr>
      <vt:lpstr>Times New Roman</vt:lpstr>
      <vt:lpstr>Office 佈景主題</vt:lpstr>
      <vt:lpstr>English Tour Guiding Interpretation on Erkan Village</vt:lpstr>
      <vt:lpstr>English Tour Guiding Interpretation on Erkan Village</vt:lpstr>
      <vt:lpstr>Outlines of Presentation</vt:lpstr>
      <vt:lpstr>Introduction</vt:lpstr>
      <vt:lpstr>Literature Review</vt:lpstr>
      <vt:lpstr>Tourism as a backbone of economy</vt:lpstr>
      <vt:lpstr>Tourism as a backbone of economy</vt:lpstr>
      <vt:lpstr>Penghu tourism development</vt:lpstr>
      <vt:lpstr>PowerPoint 簡報</vt:lpstr>
      <vt:lpstr>Cultural Tourism</vt:lpstr>
      <vt:lpstr>Cultural Tourism</vt:lpstr>
      <vt:lpstr>World's most visited websites</vt:lpstr>
      <vt:lpstr>Distribution of Travel Inspiration Sources for Different Ages</vt:lpstr>
      <vt:lpstr>Methodology</vt:lpstr>
      <vt:lpstr>PowerPoint 簡報</vt:lpstr>
      <vt:lpstr>Instruments</vt:lpstr>
      <vt:lpstr>Routes: five major stops</vt:lpstr>
      <vt:lpstr>PowerPoint 簡報</vt:lpstr>
      <vt:lpstr>Results and Discussion</vt:lpstr>
      <vt:lpstr>Results and Discussion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Video showing</vt:lpstr>
      <vt:lpstr>Video showing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Tour Guiding Interpretation: on Erkan Village</dc:title>
  <dc:creator>567663</dc:creator>
  <cp:lastModifiedBy>user</cp:lastModifiedBy>
  <cp:revision>381</cp:revision>
  <dcterms:created xsi:type="dcterms:W3CDTF">2019-10-18T06:07:43Z</dcterms:created>
  <dcterms:modified xsi:type="dcterms:W3CDTF">2019-12-02T06:36:11Z</dcterms:modified>
</cp:coreProperties>
</file>