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4" r:id="rId1"/>
    <p:sldMasterId id="2147483723" r:id="rId2"/>
  </p:sldMasterIdLst>
  <p:notesMasterIdLst>
    <p:notesMasterId r:id="rId31"/>
  </p:notesMasterIdLst>
  <p:sldIdLst>
    <p:sldId id="258" r:id="rId3"/>
    <p:sldId id="262" r:id="rId4"/>
    <p:sldId id="263" r:id="rId5"/>
    <p:sldId id="312" r:id="rId6"/>
    <p:sldId id="270" r:id="rId7"/>
    <p:sldId id="287" r:id="rId8"/>
    <p:sldId id="264" r:id="rId9"/>
    <p:sldId id="310" r:id="rId10"/>
    <p:sldId id="311" r:id="rId11"/>
    <p:sldId id="265" r:id="rId12"/>
    <p:sldId id="291" r:id="rId13"/>
    <p:sldId id="292" r:id="rId14"/>
    <p:sldId id="280" r:id="rId15"/>
    <p:sldId id="295" r:id="rId16"/>
    <p:sldId id="309" r:id="rId17"/>
    <p:sldId id="300" r:id="rId18"/>
    <p:sldId id="304" r:id="rId19"/>
    <p:sldId id="301" r:id="rId20"/>
    <p:sldId id="302" r:id="rId21"/>
    <p:sldId id="307" r:id="rId22"/>
    <p:sldId id="303" r:id="rId23"/>
    <p:sldId id="308" r:id="rId24"/>
    <p:sldId id="267" r:id="rId25"/>
    <p:sldId id="298" r:id="rId26"/>
    <p:sldId id="315" r:id="rId27"/>
    <p:sldId id="316" r:id="rId28"/>
    <p:sldId id="299" r:id="rId29"/>
    <p:sldId id="286" r:id="rId30"/>
  </p:sldIdLst>
  <p:sldSz cx="12192000" cy="6858000"/>
  <p:notesSz cx="6858000" cy="9144000"/>
  <p:defaultTextStyle>
    <a:defPPr>
      <a:defRPr lang="zh-CN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E1F3"/>
    <a:srgbClr val="8AD4EE"/>
    <a:srgbClr val="C1EDE5"/>
    <a:srgbClr val="91BEE7"/>
    <a:srgbClr val="7FCFDB"/>
    <a:srgbClr val="FFFFFF"/>
    <a:srgbClr val="B7E2E7"/>
    <a:srgbClr val="FF99CC"/>
    <a:srgbClr val="C0E4FC"/>
    <a:srgbClr val="CCE5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C2620F-34BB-445A-AAAA-BAAF13DADD76}" v="9" dt="2019-10-15T05:43:13.507"/>
    <p1510:client id="{209BCD12-A318-4F68-90DC-27E7673F03C6}" v="5" dt="2019-10-22T05:43:45.342"/>
    <p1510:client id="{DE5372B9-9F3E-4AE3-B96F-6A056AB6EC70}" v="88" dt="2019-10-22T06:42:55.6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60"/>
  </p:normalViewPr>
  <p:slideViewPr>
    <p:cSldViewPr snapToGrid="0">
      <p:cViewPr varScale="1">
        <p:scale>
          <a:sx n="49" d="100"/>
          <a:sy n="49" d="100"/>
        </p:scale>
        <p:origin x="926" y="2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72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嚕嚕 哈" userId="3ee3a5cdb97d7031" providerId="Windows Live" clId="Web-{209BCD12-A318-4F68-90DC-27E7673F03C6}"/>
    <pc:docChg chg="modSld">
      <pc:chgData name="嚕嚕 哈" userId="3ee3a5cdb97d7031" providerId="Windows Live" clId="Web-{209BCD12-A318-4F68-90DC-27E7673F03C6}" dt="2019-10-22T05:43:45.342" v="4" actId="1076"/>
      <pc:docMkLst>
        <pc:docMk/>
      </pc:docMkLst>
      <pc:sldChg chg="delSp modSp">
        <pc:chgData name="嚕嚕 哈" userId="3ee3a5cdb97d7031" providerId="Windows Live" clId="Web-{209BCD12-A318-4F68-90DC-27E7673F03C6}" dt="2019-10-22T05:43:45.342" v="4" actId="1076"/>
        <pc:sldMkLst>
          <pc:docMk/>
          <pc:sldMk cId="700108581" sldId="270"/>
        </pc:sldMkLst>
        <pc:spChg chg="del">
          <ac:chgData name="嚕嚕 哈" userId="3ee3a5cdb97d7031" providerId="Windows Live" clId="Web-{209BCD12-A318-4F68-90DC-27E7673F03C6}" dt="2019-10-22T05:43:40.529" v="3"/>
          <ac:spMkLst>
            <pc:docMk/>
            <pc:sldMk cId="700108581" sldId="270"/>
            <ac:spMk id="12" creationId="{00000000-0000-0000-0000-000000000000}"/>
          </ac:spMkLst>
        </pc:spChg>
        <pc:spChg chg="mod">
          <ac:chgData name="嚕嚕 哈" userId="3ee3a5cdb97d7031" providerId="Windows Live" clId="Web-{209BCD12-A318-4F68-90DC-27E7673F03C6}" dt="2019-10-22T05:43:31.373" v="0" actId="1076"/>
          <ac:spMkLst>
            <pc:docMk/>
            <pc:sldMk cId="700108581" sldId="270"/>
            <ac:spMk id="17" creationId="{00000000-0000-0000-0000-000000000000}"/>
          </ac:spMkLst>
        </pc:spChg>
        <pc:grpChg chg="mod">
          <ac:chgData name="嚕嚕 哈" userId="3ee3a5cdb97d7031" providerId="Windows Live" clId="Web-{209BCD12-A318-4F68-90DC-27E7673F03C6}" dt="2019-10-22T05:43:45.342" v="4" actId="1076"/>
          <ac:grpSpMkLst>
            <pc:docMk/>
            <pc:sldMk cId="700108581" sldId="270"/>
            <ac:grpSpMk id="8" creationId="{00000000-0000-0000-0000-000000000000}"/>
          </ac:grpSpMkLst>
        </pc:grpChg>
      </pc:sldChg>
    </pc:docChg>
  </pc:docChgLst>
  <pc:docChgLst>
    <pc:chgData name="云瑄 趙" userId="be6f0dff3cf51a7c" providerId="Windows Live" clId="Web-{06C2620F-34BB-445A-AAAA-BAAF13DADD76}"/>
    <pc:docChg chg="modSld">
      <pc:chgData name="云瑄 趙" userId="be6f0dff3cf51a7c" providerId="Windows Live" clId="Web-{06C2620F-34BB-445A-AAAA-BAAF13DADD76}" dt="2019-10-15T05:43:13.507" v="6" actId="20577"/>
      <pc:docMkLst>
        <pc:docMk/>
      </pc:docMkLst>
      <pc:sldChg chg="modSp">
        <pc:chgData name="云瑄 趙" userId="be6f0dff3cf51a7c" providerId="Windows Live" clId="Web-{06C2620F-34BB-445A-AAAA-BAAF13DADD76}" dt="2019-10-15T05:43:12.210" v="4" actId="20577"/>
        <pc:sldMkLst>
          <pc:docMk/>
          <pc:sldMk cId="1548233367" sldId="258"/>
        </pc:sldMkLst>
        <pc:spChg chg="mod">
          <ac:chgData name="云瑄 趙" userId="be6f0dff3cf51a7c" providerId="Windows Live" clId="Web-{06C2620F-34BB-445A-AAAA-BAAF13DADD76}" dt="2019-10-15T05:43:12.210" v="4" actId="20577"/>
          <ac:spMkLst>
            <pc:docMk/>
            <pc:sldMk cId="1548233367" sldId="258"/>
            <ac:spMk id="3" creationId="{00000000-0000-0000-0000-000000000000}"/>
          </ac:spMkLst>
        </pc:spChg>
      </pc:sldChg>
    </pc:docChg>
  </pc:docChgLst>
  <pc:docChgLst>
    <pc:chgData name="嚕嚕 哈" userId="3ee3a5cdb97d7031" providerId="Windows Live" clId="Web-{DE5372B9-9F3E-4AE3-B96F-6A056AB6EC70}"/>
    <pc:docChg chg="addSld delSld modSld">
      <pc:chgData name="嚕嚕 哈" userId="3ee3a5cdb97d7031" providerId="Windows Live" clId="Web-{DE5372B9-9F3E-4AE3-B96F-6A056AB6EC70}" dt="2019-10-22T06:42:55.660" v="87"/>
      <pc:docMkLst>
        <pc:docMk/>
      </pc:docMkLst>
      <pc:sldChg chg="addSp delSp modSp">
        <pc:chgData name="嚕嚕 哈" userId="3ee3a5cdb97d7031" providerId="Windows Live" clId="Web-{DE5372B9-9F3E-4AE3-B96F-6A056AB6EC70}" dt="2019-10-22T06:33:25.262" v="49"/>
        <pc:sldMkLst>
          <pc:docMk/>
          <pc:sldMk cId="700108581" sldId="270"/>
        </pc:sldMkLst>
        <pc:spChg chg="add del mod">
          <ac:chgData name="嚕嚕 哈" userId="3ee3a5cdb97d7031" providerId="Windows Live" clId="Web-{DE5372B9-9F3E-4AE3-B96F-6A056AB6EC70}" dt="2019-10-22T06:33:25.262" v="49"/>
          <ac:spMkLst>
            <pc:docMk/>
            <pc:sldMk cId="700108581" sldId="270"/>
            <ac:spMk id="13" creationId="{046CF93D-1899-4ED8-A9EB-D6BEF4868222}"/>
          </ac:spMkLst>
        </pc:spChg>
      </pc:sldChg>
      <pc:sldChg chg="addSp delSp modSp">
        <pc:chgData name="嚕嚕 哈" userId="3ee3a5cdb97d7031" providerId="Windows Live" clId="Web-{DE5372B9-9F3E-4AE3-B96F-6A056AB6EC70}" dt="2019-10-22T06:42:55.660" v="87"/>
        <pc:sldMkLst>
          <pc:docMk/>
          <pc:sldMk cId="1400489780" sldId="293"/>
        </pc:sldMkLst>
        <pc:spChg chg="add del">
          <ac:chgData name="嚕嚕 哈" userId="3ee3a5cdb97d7031" providerId="Windows Live" clId="Web-{DE5372B9-9F3E-4AE3-B96F-6A056AB6EC70}" dt="2019-10-22T06:30:26.880" v="37"/>
          <ac:spMkLst>
            <pc:docMk/>
            <pc:sldMk cId="1400489780" sldId="293"/>
            <ac:spMk id="2" creationId="{67858B6A-E0EB-4989-AD1C-E371F469A72A}"/>
          </ac:spMkLst>
        </pc:spChg>
        <pc:spChg chg="add del">
          <ac:chgData name="嚕嚕 哈" userId="3ee3a5cdb97d7031" providerId="Windows Live" clId="Web-{DE5372B9-9F3E-4AE3-B96F-6A056AB6EC70}" dt="2019-10-22T06:30:26.880" v="35"/>
          <ac:spMkLst>
            <pc:docMk/>
            <pc:sldMk cId="1400489780" sldId="293"/>
            <ac:spMk id="8" creationId="{73FC9673-0BD0-4D79-824E-21890D196F03}"/>
          </ac:spMkLst>
        </pc:spChg>
        <pc:spChg chg="add del">
          <ac:chgData name="嚕嚕 哈" userId="3ee3a5cdb97d7031" providerId="Windows Live" clId="Web-{DE5372B9-9F3E-4AE3-B96F-6A056AB6EC70}" dt="2019-10-22T06:30:26.880" v="34"/>
          <ac:spMkLst>
            <pc:docMk/>
            <pc:sldMk cId="1400489780" sldId="293"/>
            <ac:spMk id="10" creationId="{368772AF-5C06-4F1C-9511-C962E3F4B6ED}"/>
          </ac:spMkLst>
        </pc:spChg>
        <pc:spChg chg="add del">
          <ac:chgData name="嚕嚕 哈" userId="3ee3a5cdb97d7031" providerId="Windows Live" clId="Web-{DE5372B9-9F3E-4AE3-B96F-6A056AB6EC70}" dt="2019-10-22T06:30:26.880" v="33"/>
          <ac:spMkLst>
            <pc:docMk/>
            <pc:sldMk cId="1400489780" sldId="293"/>
            <ac:spMk id="12" creationId="{D2A8CE85-B202-4DE9-A634-62AAD111F679}"/>
          </ac:spMkLst>
        </pc:spChg>
        <pc:spChg chg="add del">
          <ac:chgData name="嚕嚕 哈" userId="3ee3a5cdb97d7031" providerId="Windows Live" clId="Web-{DE5372B9-9F3E-4AE3-B96F-6A056AB6EC70}" dt="2019-10-22T06:30:26.880" v="32"/>
          <ac:spMkLst>
            <pc:docMk/>
            <pc:sldMk cId="1400489780" sldId="293"/>
            <ac:spMk id="14" creationId="{81CDFF4B-2C9B-45FE-9508-E4CB439BD877}"/>
          </ac:spMkLst>
        </pc:spChg>
        <pc:spChg chg="add del">
          <ac:chgData name="嚕嚕 哈" userId="3ee3a5cdb97d7031" providerId="Windows Live" clId="Web-{DE5372B9-9F3E-4AE3-B96F-6A056AB6EC70}" dt="2019-10-22T06:30:26.880" v="31"/>
          <ac:spMkLst>
            <pc:docMk/>
            <pc:sldMk cId="1400489780" sldId="293"/>
            <ac:spMk id="16" creationId="{E0E520BF-4AF8-4179-AE89-CB9D85A79A48}"/>
          </ac:spMkLst>
        </pc:spChg>
        <pc:spChg chg="add del">
          <ac:chgData name="嚕嚕 哈" userId="3ee3a5cdb97d7031" providerId="Windows Live" clId="Web-{DE5372B9-9F3E-4AE3-B96F-6A056AB6EC70}" dt="2019-10-22T06:30:26.880" v="30"/>
          <ac:spMkLst>
            <pc:docMk/>
            <pc:sldMk cId="1400489780" sldId="293"/>
            <ac:spMk id="18" creationId="{03D82174-B79E-48C0-9C50-9209DC449210}"/>
          </ac:spMkLst>
        </pc:spChg>
        <pc:spChg chg="add del">
          <ac:chgData name="嚕嚕 哈" userId="3ee3a5cdb97d7031" providerId="Windows Live" clId="Web-{DE5372B9-9F3E-4AE3-B96F-6A056AB6EC70}" dt="2019-10-22T06:30:26.880" v="28"/>
          <ac:spMkLst>
            <pc:docMk/>
            <pc:sldMk cId="1400489780" sldId="293"/>
            <ac:spMk id="26" creationId="{1F93F348-B6DA-4A56-8105-448B3A253CC8}"/>
          </ac:spMkLst>
        </pc:spChg>
        <pc:spChg chg="add del">
          <ac:chgData name="嚕嚕 哈" userId="3ee3a5cdb97d7031" providerId="Windows Live" clId="Web-{DE5372B9-9F3E-4AE3-B96F-6A056AB6EC70}" dt="2019-10-22T06:30:26.880" v="27"/>
          <ac:spMkLst>
            <pc:docMk/>
            <pc:sldMk cId="1400489780" sldId="293"/>
            <ac:spMk id="28" creationId="{5AFD982C-6B88-4193-AB53-D93243E53B57}"/>
          </ac:spMkLst>
        </pc:spChg>
        <pc:spChg chg="add del">
          <ac:chgData name="嚕嚕 哈" userId="3ee3a5cdb97d7031" providerId="Windows Live" clId="Web-{DE5372B9-9F3E-4AE3-B96F-6A056AB6EC70}" dt="2019-10-22T06:30:26.865" v="25"/>
          <ac:spMkLst>
            <pc:docMk/>
            <pc:sldMk cId="1400489780" sldId="293"/>
            <ac:spMk id="34" creationId="{020963B3-260B-452E-93B0-246F44C70A31}"/>
          </ac:spMkLst>
        </pc:spChg>
        <pc:spChg chg="add del">
          <ac:chgData name="嚕嚕 哈" userId="3ee3a5cdb97d7031" providerId="Windows Live" clId="Web-{DE5372B9-9F3E-4AE3-B96F-6A056AB6EC70}" dt="2019-10-22T06:30:26.865" v="24"/>
          <ac:spMkLst>
            <pc:docMk/>
            <pc:sldMk cId="1400489780" sldId="293"/>
            <ac:spMk id="36" creationId="{62218A18-B1A1-4C2D-884B-CE8C1B07F02B}"/>
          </ac:spMkLst>
        </pc:spChg>
        <pc:spChg chg="add del">
          <ac:chgData name="嚕嚕 哈" userId="3ee3a5cdb97d7031" providerId="Windows Live" clId="Web-{DE5372B9-9F3E-4AE3-B96F-6A056AB6EC70}" dt="2019-10-22T06:30:26.865" v="22"/>
          <ac:spMkLst>
            <pc:docMk/>
            <pc:sldMk cId="1400489780" sldId="293"/>
            <ac:spMk id="42" creationId="{9FD84393-5BFD-4622-9C67-668334C38BE1}"/>
          </ac:spMkLst>
        </pc:spChg>
        <pc:spChg chg="add del">
          <ac:chgData name="嚕嚕 哈" userId="3ee3a5cdb97d7031" providerId="Windows Live" clId="Web-{DE5372B9-9F3E-4AE3-B96F-6A056AB6EC70}" dt="2019-10-22T06:30:26.865" v="21"/>
          <ac:spMkLst>
            <pc:docMk/>
            <pc:sldMk cId="1400489780" sldId="293"/>
            <ac:spMk id="44" creationId="{A01F3AEA-913E-40E1-979C-6C76B7F8B609}"/>
          </ac:spMkLst>
        </pc:spChg>
        <pc:spChg chg="add mod">
          <ac:chgData name="嚕嚕 哈" userId="3ee3a5cdb97d7031" providerId="Windows Live" clId="Web-{DE5372B9-9F3E-4AE3-B96F-6A056AB6EC70}" dt="2019-10-22T06:41:33.079" v="72" actId="1076"/>
          <ac:spMkLst>
            <pc:docMk/>
            <pc:sldMk cId="1400489780" sldId="293"/>
            <ac:spMk id="48" creationId="{FBE33361-79EC-4713-AA61-8C68EA06EF05}"/>
          </ac:spMkLst>
        </pc:spChg>
        <pc:spChg chg="add mod">
          <ac:chgData name="嚕嚕 哈" userId="3ee3a5cdb97d7031" providerId="Windows Live" clId="Web-{DE5372B9-9F3E-4AE3-B96F-6A056AB6EC70}" dt="2019-10-22T06:41:33.079" v="73" actId="1076"/>
          <ac:spMkLst>
            <pc:docMk/>
            <pc:sldMk cId="1400489780" sldId="293"/>
            <ac:spMk id="49" creationId="{FBE33361-79EC-4713-AA61-8C68EA06EF05}"/>
          </ac:spMkLst>
        </pc:spChg>
        <pc:spChg chg="add mod">
          <ac:chgData name="嚕嚕 哈" userId="3ee3a5cdb97d7031" providerId="Windows Live" clId="Web-{DE5372B9-9F3E-4AE3-B96F-6A056AB6EC70}" dt="2019-10-22T06:41:33.095" v="74" actId="1076"/>
          <ac:spMkLst>
            <pc:docMk/>
            <pc:sldMk cId="1400489780" sldId="293"/>
            <ac:spMk id="50" creationId="{FBE33361-79EC-4713-AA61-8C68EA06EF05}"/>
          </ac:spMkLst>
        </pc:spChg>
        <pc:spChg chg="add mod">
          <ac:chgData name="嚕嚕 哈" userId="3ee3a5cdb97d7031" providerId="Windows Live" clId="Web-{DE5372B9-9F3E-4AE3-B96F-6A056AB6EC70}" dt="2019-10-22T06:41:33.110" v="75" actId="1076"/>
          <ac:spMkLst>
            <pc:docMk/>
            <pc:sldMk cId="1400489780" sldId="293"/>
            <ac:spMk id="51" creationId="{FBE33361-79EC-4713-AA61-8C68EA06EF05}"/>
          </ac:spMkLst>
        </pc:spChg>
        <pc:spChg chg="add mod ord">
          <ac:chgData name="嚕嚕 哈" userId="3ee3a5cdb97d7031" providerId="Windows Live" clId="Web-{DE5372B9-9F3E-4AE3-B96F-6A056AB6EC70}" dt="2019-10-22T06:42:55.660" v="87"/>
          <ac:spMkLst>
            <pc:docMk/>
            <pc:sldMk cId="1400489780" sldId="293"/>
            <ac:spMk id="53" creationId="{58E2F3DB-42D1-4666-B5A6-ABA5ED5D0D0D}"/>
          </ac:spMkLst>
        </pc:spChg>
        <pc:grpChg chg="add del">
          <ac:chgData name="嚕嚕 哈" userId="3ee3a5cdb97d7031" providerId="Windows Live" clId="Web-{DE5372B9-9F3E-4AE3-B96F-6A056AB6EC70}" dt="2019-10-22T06:30:26.880" v="36"/>
          <ac:grpSpMkLst>
            <pc:docMk/>
            <pc:sldMk cId="1400489780" sldId="293"/>
            <ac:grpSpMk id="4" creationId="{1653CE2E-AD1C-43BC-9609-23996FA387B7}"/>
          </ac:grpSpMkLst>
        </pc:grpChg>
        <pc:grpChg chg="add del">
          <ac:chgData name="嚕嚕 哈" userId="3ee3a5cdb97d7031" providerId="Windows Live" clId="Web-{DE5372B9-9F3E-4AE3-B96F-6A056AB6EC70}" dt="2019-10-22T06:30:26.880" v="29"/>
          <ac:grpSpMkLst>
            <pc:docMk/>
            <pc:sldMk cId="1400489780" sldId="293"/>
            <ac:grpSpMk id="20" creationId="{C332D13D-B9E2-424B-9A51-EEA4A647E9F4}"/>
          </ac:grpSpMkLst>
        </pc:grpChg>
        <pc:grpChg chg="add del">
          <ac:chgData name="嚕嚕 哈" userId="3ee3a5cdb97d7031" providerId="Windows Live" clId="Web-{DE5372B9-9F3E-4AE3-B96F-6A056AB6EC70}" dt="2019-10-22T06:30:26.865" v="26"/>
          <ac:grpSpMkLst>
            <pc:docMk/>
            <pc:sldMk cId="1400489780" sldId="293"/>
            <ac:grpSpMk id="32" creationId="{63A66FC4-FBE6-4227-9771-49A20EE57951}"/>
          </ac:grpSpMkLst>
        </pc:grpChg>
        <pc:grpChg chg="add del">
          <ac:chgData name="嚕嚕 哈" userId="3ee3a5cdb97d7031" providerId="Windows Live" clId="Web-{DE5372B9-9F3E-4AE3-B96F-6A056AB6EC70}" dt="2019-10-22T06:30:26.865" v="23"/>
          <ac:grpSpMkLst>
            <pc:docMk/>
            <pc:sldMk cId="1400489780" sldId="293"/>
            <ac:grpSpMk id="40" creationId="{83C80C81-26BF-4A98-8248-EDF48EB644FA}"/>
          </ac:grpSpMkLst>
        </pc:grpChg>
        <pc:picChg chg="add del">
          <ac:chgData name="嚕嚕 哈" userId="3ee3a5cdb97d7031" providerId="Windows Live" clId="Web-{DE5372B9-9F3E-4AE3-B96F-6A056AB6EC70}" dt="2019-10-22T06:30:26.865" v="20"/>
          <ac:picMkLst>
            <pc:docMk/>
            <pc:sldMk cId="1400489780" sldId="293"/>
            <ac:picMk id="46" creationId="{065AC344-E85A-47FC-8587-D209243D019F}"/>
          </ac:picMkLst>
        </pc:picChg>
        <pc:cxnChg chg="add mod">
          <ac:chgData name="嚕嚕 哈" userId="3ee3a5cdb97d7031" providerId="Windows Live" clId="Web-{DE5372B9-9F3E-4AE3-B96F-6A056AB6EC70}" dt="2019-10-22T06:41:33.063" v="71" actId="1076"/>
          <ac:cxnSpMkLst>
            <pc:docMk/>
            <pc:sldMk cId="1400489780" sldId="293"/>
            <ac:cxnSpMk id="47" creationId="{751C8B18-5A1B-4F8B-A7FF-45F111B86015}"/>
          </ac:cxnSpMkLst>
        </pc:cxnChg>
      </pc:sldChg>
      <pc:sldChg chg="add del replId">
        <pc:chgData name="嚕嚕 哈" userId="3ee3a5cdb97d7031" providerId="Windows Live" clId="Web-{DE5372B9-9F3E-4AE3-B96F-6A056AB6EC70}" dt="2019-10-22T06:29:44.833" v="1"/>
        <pc:sldMkLst>
          <pc:docMk/>
          <pc:sldMk cId="968731185" sldId="295"/>
        </pc:sldMkLst>
      </pc:sldChg>
    </pc:docChg>
  </pc:docChgLst>
  <pc:docChgLst>
    <pc:chgData name="渝淇 孫" userId="75d27c0a42063255" providerId="LiveId" clId="{3640C7CC-BB92-4280-9F82-5C038FF02F46}"/>
    <pc:docChg chg="undo redo modSld modMainMaster">
      <pc:chgData name="渝淇 孫" userId="75d27c0a42063255" providerId="LiveId" clId="{3640C7CC-BB92-4280-9F82-5C038FF02F46}" dt="2019-10-15T06:06:15.529" v="56"/>
      <pc:docMkLst>
        <pc:docMk/>
      </pc:docMkLst>
      <pc:sldChg chg="modSp setBg">
        <pc:chgData name="渝淇 孫" userId="75d27c0a42063255" providerId="LiveId" clId="{3640C7CC-BB92-4280-9F82-5C038FF02F46}" dt="2019-10-15T06:02:59.638" v="55" actId="207"/>
        <pc:sldMkLst>
          <pc:docMk/>
          <pc:sldMk cId="484238046" sldId="262"/>
        </pc:sldMkLst>
        <pc:spChg chg="mod">
          <ac:chgData name="渝淇 孫" userId="75d27c0a42063255" providerId="LiveId" clId="{3640C7CC-BB92-4280-9F82-5C038FF02F46}" dt="2019-10-15T06:02:59.638" v="55" actId="207"/>
          <ac:spMkLst>
            <pc:docMk/>
            <pc:sldMk cId="484238046" sldId="262"/>
            <ac:spMk id="2" creationId="{00000000-0000-0000-0000-000000000000}"/>
          </ac:spMkLst>
        </pc:spChg>
      </pc:sldChg>
      <pc:sldChg chg="modSp">
        <pc:chgData name="渝淇 孫" userId="75d27c0a42063255" providerId="LiveId" clId="{3640C7CC-BB92-4280-9F82-5C038FF02F46}" dt="2019-10-15T06:02:20.486" v="53" actId="14100"/>
        <pc:sldMkLst>
          <pc:docMk/>
          <pc:sldMk cId="200747796" sldId="265"/>
        </pc:sldMkLst>
        <pc:spChg chg="mod">
          <ac:chgData name="渝淇 孫" userId="75d27c0a42063255" providerId="LiveId" clId="{3640C7CC-BB92-4280-9F82-5C038FF02F46}" dt="2019-10-15T06:02:20.486" v="53" actId="14100"/>
          <ac:spMkLst>
            <pc:docMk/>
            <pc:sldMk cId="200747796" sldId="265"/>
            <ac:spMk id="4" creationId="{00000000-0000-0000-0000-000000000000}"/>
          </ac:spMkLst>
        </pc:spChg>
      </pc:sldChg>
      <pc:sldChg chg="modSp">
        <pc:chgData name="渝淇 孫" userId="75d27c0a42063255" providerId="LiveId" clId="{3640C7CC-BB92-4280-9F82-5C038FF02F46}" dt="2019-10-15T05:42:56.553" v="0" actId="688"/>
        <pc:sldMkLst>
          <pc:docMk/>
          <pc:sldMk cId="111537764" sldId="267"/>
        </pc:sldMkLst>
        <pc:spChg chg="mod">
          <ac:chgData name="渝淇 孫" userId="75d27c0a42063255" providerId="LiveId" clId="{3640C7CC-BB92-4280-9F82-5C038FF02F46}" dt="2019-10-15T05:42:56.553" v="0" actId="688"/>
          <ac:spMkLst>
            <pc:docMk/>
            <pc:sldMk cId="111537764" sldId="267"/>
            <ac:spMk id="4" creationId="{00000000-0000-0000-0000-000000000000}"/>
          </ac:spMkLst>
        </pc:spChg>
      </pc:sldChg>
      <pc:sldChg chg="modSp">
        <pc:chgData name="渝淇 孫" userId="75d27c0a42063255" providerId="LiveId" clId="{3640C7CC-BB92-4280-9F82-5C038FF02F46}" dt="2019-10-15T05:48:06.045" v="12" actId="1076"/>
        <pc:sldMkLst>
          <pc:docMk/>
          <pc:sldMk cId="1160995750" sldId="291"/>
        </pc:sldMkLst>
        <pc:spChg chg="mod">
          <ac:chgData name="渝淇 孫" userId="75d27c0a42063255" providerId="LiveId" clId="{3640C7CC-BB92-4280-9F82-5C038FF02F46}" dt="2019-10-15T05:47:38.502" v="11" actId="1076"/>
          <ac:spMkLst>
            <pc:docMk/>
            <pc:sldMk cId="1160995750" sldId="291"/>
            <ac:spMk id="2" creationId="{00000000-0000-0000-0000-000000000000}"/>
          </ac:spMkLst>
        </pc:spChg>
        <pc:spChg chg="mod">
          <ac:chgData name="渝淇 孫" userId="75d27c0a42063255" providerId="LiveId" clId="{3640C7CC-BB92-4280-9F82-5C038FF02F46}" dt="2019-10-15T05:48:06.045" v="12" actId="1076"/>
          <ac:spMkLst>
            <pc:docMk/>
            <pc:sldMk cId="1160995750" sldId="291"/>
            <ac:spMk id="6" creationId="{00000000-0000-0000-0000-000000000000}"/>
          </ac:spMkLst>
        </pc:spChg>
        <pc:spChg chg="mod">
          <ac:chgData name="渝淇 孫" userId="75d27c0a42063255" providerId="LiveId" clId="{3640C7CC-BB92-4280-9F82-5C038FF02F46}" dt="2019-10-15T05:47:38.502" v="11" actId="1076"/>
          <ac:spMkLst>
            <pc:docMk/>
            <pc:sldMk cId="1160995750" sldId="291"/>
            <ac:spMk id="16" creationId="{00000000-0000-0000-0000-000000000000}"/>
          </ac:spMkLst>
        </pc:spChg>
        <pc:spChg chg="mod">
          <ac:chgData name="渝淇 孫" userId="75d27c0a42063255" providerId="LiveId" clId="{3640C7CC-BB92-4280-9F82-5C038FF02F46}" dt="2019-10-15T05:48:06.045" v="12" actId="1076"/>
          <ac:spMkLst>
            <pc:docMk/>
            <pc:sldMk cId="1160995750" sldId="291"/>
            <ac:spMk id="26" creationId="{00000000-0000-0000-0000-000000000000}"/>
          </ac:spMkLst>
        </pc:spChg>
        <pc:spChg chg="mod">
          <ac:chgData name="渝淇 孫" userId="75d27c0a42063255" providerId="LiveId" clId="{3640C7CC-BB92-4280-9F82-5C038FF02F46}" dt="2019-10-15T05:48:06.045" v="12" actId="1076"/>
          <ac:spMkLst>
            <pc:docMk/>
            <pc:sldMk cId="1160995750" sldId="291"/>
            <ac:spMk id="27" creationId="{00000000-0000-0000-0000-000000000000}"/>
          </ac:spMkLst>
        </pc:spChg>
        <pc:spChg chg="mod">
          <ac:chgData name="渝淇 孫" userId="75d27c0a42063255" providerId="LiveId" clId="{3640C7CC-BB92-4280-9F82-5C038FF02F46}" dt="2019-10-15T05:46:50.137" v="6" actId="1076"/>
          <ac:spMkLst>
            <pc:docMk/>
            <pc:sldMk cId="1160995750" sldId="291"/>
            <ac:spMk id="52" creationId="{00000000-0000-0000-0000-000000000000}"/>
          </ac:spMkLst>
        </pc:spChg>
        <pc:spChg chg="mod">
          <ac:chgData name="渝淇 孫" userId="75d27c0a42063255" providerId="LiveId" clId="{3640C7CC-BB92-4280-9F82-5C038FF02F46}" dt="2019-10-15T05:47:38.502" v="11" actId="1076"/>
          <ac:spMkLst>
            <pc:docMk/>
            <pc:sldMk cId="1160995750" sldId="291"/>
            <ac:spMk id="53" creationId="{00000000-0000-0000-0000-000000000000}"/>
          </ac:spMkLst>
        </pc:spChg>
        <pc:cxnChg chg="mod">
          <ac:chgData name="渝淇 孫" userId="75d27c0a42063255" providerId="LiveId" clId="{3640C7CC-BB92-4280-9F82-5C038FF02F46}" dt="2019-10-15T05:47:14.980" v="10" actId="1076"/>
          <ac:cxnSpMkLst>
            <pc:docMk/>
            <pc:sldMk cId="1160995750" sldId="291"/>
            <ac:cxnSpMk id="29" creationId="{00000000-0000-0000-0000-000000000000}"/>
          </ac:cxnSpMkLst>
        </pc:cxnChg>
        <pc:cxnChg chg="mod">
          <ac:chgData name="渝淇 孫" userId="75d27c0a42063255" providerId="LiveId" clId="{3640C7CC-BB92-4280-9F82-5C038FF02F46}" dt="2019-10-15T05:47:38.502" v="11" actId="1076"/>
          <ac:cxnSpMkLst>
            <pc:docMk/>
            <pc:sldMk cId="1160995750" sldId="291"/>
            <ac:cxnSpMk id="32" creationId="{00000000-0000-0000-0000-000000000000}"/>
          </ac:cxnSpMkLst>
        </pc:cxnChg>
        <pc:cxnChg chg="mod">
          <ac:chgData name="渝淇 孫" userId="75d27c0a42063255" providerId="LiveId" clId="{3640C7CC-BB92-4280-9F82-5C038FF02F46}" dt="2019-10-15T05:48:06.045" v="12" actId="1076"/>
          <ac:cxnSpMkLst>
            <pc:docMk/>
            <pc:sldMk cId="1160995750" sldId="291"/>
            <ac:cxnSpMk id="33" creationId="{00000000-0000-0000-0000-000000000000}"/>
          </ac:cxnSpMkLst>
        </pc:cxnChg>
        <pc:cxnChg chg="mod">
          <ac:chgData name="渝淇 孫" userId="75d27c0a42063255" providerId="LiveId" clId="{3640C7CC-BB92-4280-9F82-5C038FF02F46}" dt="2019-10-15T05:48:06.045" v="12" actId="1076"/>
          <ac:cxnSpMkLst>
            <pc:docMk/>
            <pc:sldMk cId="1160995750" sldId="291"/>
            <ac:cxnSpMk id="34" creationId="{00000000-0000-0000-0000-000000000000}"/>
          </ac:cxnSpMkLst>
        </pc:cxnChg>
        <pc:cxnChg chg="mod">
          <ac:chgData name="渝淇 孫" userId="75d27c0a42063255" providerId="LiveId" clId="{3640C7CC-BB92-4280-9F82-5C038FF02F46}" dt="2019-10-15T05:47:38.502" v="11" actId="1076"/>
          <ac:cxnSpMkLst>
            <pc:docMk/>
            <pc:sldMk cId="1160995750" sldId="291"/>
            <ac:cxnSpMk id="55" creationId="{00000000-0000-0000-0000-000000000000}"/>
          </ac:cxnSpMkLst>
        </pc:cxnChg>
      </pc:sldChg>
      <pc:sldMasterChg chg="modSldLayout">
        <pc:chgData name="渝淇 孫" userId="75d27c0a42063255" providerId="LiveId" clId="{3640C7CC-BB92-4280-9F82-5C038FF02F46}" dt="2019-10-15T06:06:15.529" v="56"/>
        <pc:sldMasterMkLst>
          <pc:docMk/>
          <pc:sldMasterMk cId="269441500" sldId="2147483666"/>
        </pc:sldMasterMkLst>
        <pc:sldLayoutChg chg="modTransition">
          <pc:chgData name="渝淇 孫" userId="75d27c0a42063255" providerId="LiveId" clId="{3640C7CC-BB92-4280-9F82-5C038FF02F46}" dt="2019-10-15T06:06:15.529" v="56"/>
          <pc:sldLayoutMkLst>
            <pc:docMk/>
            <pc:sldMasterMk cId="269441500" sldId="2147483666"/>
            <pc:sldLayoutMk cId="1632621729" sldId="2147483662"/>
          </pc:sldLayoutMkLst>
        </pc:sldLayoutChg>
        <pc:sldLayoutChg chg="modTransition">
          <pc:chgData name="渝淇 孫" userId="75d27c0a42063255" providerId="LiveId" clId="{3640C7CC-BB92-4280-9F82-5C038FF02F46}" dt="2019-10-15T06:06:15.529" v="56"/>
          <pc:sldLayoutMkLst>
            <pc:docMk/>
            <pc:sldMasterMk cId="269441500" sldId="2147483666"/>
            <pc:sldLayoutMk cId="1433925857" sldId="2147483663"/>
          </pc:sldLayoutMkLst>
        </pc:sldLayoutChg>
        <pc:sldLayoutChg chg="modTransition">
          <pc:chgData name="渝淇 孫" userId="75d27c0a42063255" providerId="LiveId" clId="{3640C7CC-BB92-4280-9F82-5C038FF02F46}" dt="2019-10-15T06:06:15.529" v="56"/>
          <pc:sldLayoutMkLst>
            <pc:docMk/>
            <pc:sldMasterMk cId="269441500" sldId="2147483666"/>
            <pc:sldLayoutMk cId="491705403" sldId="2147483664"/>
          </pc:sldLayoutMkLst>
        </pc:sldLayoutChg>
        <pc:sldLayoutChg chg="modTransition">
          <pc:chgData name="渝淇 孫" userId="75d27c0a42063255" providerId="LiveId" clId="{3640C7CC-BB92-4280-9F82-5C038FF02F46}" dt="2019-10-15T06:06:15.529" v="56"/>
          <pc:sldLayoutMkLst>
            <pc:docMk/>
            <pc:sldMasterMk cId="269441500" sldId="2147483666"/>
            <pc:sldLayoutMk cId="628175011" sldId="2147483679"/>
          </pc:sldLayoutMkLst>
        </pc:sldLayoutChg>
        <pc:sldLayoutChg chg="modTransition">
          <pc:chgData name="渝淇 孫" userId="75d27c0a42063255" providerId="LiveId" clId="{3640C7CC-BB92-4280-9F82-5C038FF02F46}" dt="2019-10-15T06:06:15.529" v="56"/>
          <pc:sldLayoutMkLst>
            <pc:docMk/>
            <pc:sldMasterMk cId="269441500" sldId="2147483666"/>
            <pc:sldLayoutMk cId="412776091" sldId="2147483683"/>
          </pc:sldLayoutMkLst>
        </pc:sldLayoutChg>
        <pc:sldLayoutChg chg="modTransition">
          <pc:chgData name="渝淇 孫" userId="75d27c0a42063255" providerId="LiveId" clId="{3640C7CC-BB92-4280-9F82-5C038FF02F46}" dt="2019-10-15T06:06:15.529" v="56"/>
          <pc:sldLayoutMkLst>
            <pc:docMk/>
            <pc:sldMasterMk cId="269441500" sldId="2147483666"/>
            <pc:sldLayoutMk cId="1127348301" sldId="2147483691"/>
          </pc:sldLayoutMkLst>
        </pc:sldLayoutChg>
        <pc:sldLayoutChg chg="modTransition">
          <pc:chgData name="渝淇 孫" userId="75d27c0a42063255" providerId="LiveId" clId="{3640C7CC-BB92-4280-9F82-5C038FF02F46}" dt="2019-10-15T05:59:42.998" v="40"/>
          <pc:sldLayoutMkLst>
            <pc:docMk/>
            <pc:sldMasterMk cId="269441500" sldId="2147483666"/>
            <pc:sldLayoutMk cId="3726606532" sldId="2147483692"/>
          </pc:sldLayoutMkLst>
        </pc:sldLayoutChg>
        <pc:sldLayoutChg chg="modTransition">
          <pc:chgData name="渝淇 孫" userId="75d27c0a42063255" providerId="LiveId" clId="{3640C7CC-BB92-4280-9F82-5C038FF02F46}" dt="2019-10-15T06:06:15.529" v="56"/>
          <pc:sldLayoutMkLst>
            <pc:docMk/>
            <pc:sldMasterMk cId="269441500" sldId="2147483666"/>
            <pc:sldLayoutMk cId="4125811067" sldId="2147483695"/>
          </pc:sldLayoutMkLst>
        </pc:sldLayoutChg>
        <pc:sldLayoutChg chg="modTransition">
          <pc:chgData name="渝淇 孫" userId="75d27c0a42063255" providerId="LiveId" clId="{3640C7CC-BB92-4280-9F82-5C038FF02F46}" dt="2019-10-15T06:06:15.529" v="56"/>
          <pc:sldLayoutMkLst>
            <pc:docMk/>
            <pc:sldMasterMk cId="269441500" sldId="2147483666"/>
            <pc:sldLayoutMk cId="1891584381" sldId="2147483696"/>
          </pc:sldLayoutMkLst>
        </pc:sldLayoutChg>
        <pc:sldLayoutChg chg="modTransition">
          <pc:chgData name="渝淇 孫" userId="75d27c0a42063255" providerId="LiveId" clId="{3640C7CC-BB92-4280-9F82-5C038FF02F46}" dt="2019-10-15T06:06:15.529" v="56"/>
          <pc:sldLayoutMkLst>
            <pc:docMk/>
            <pc:sldMasterMk cId="269441500" sldId="2147483666"/>
            <pc:sldLayoutMk cId="1163315740" sldId="2147483697"/>
          </pc:sldLayoutMkLst>
        </pc:sldLayoutChg>
        <pc:sldLayoutChg chg="modTransition">
          <pc:chgData name="渝淇 孫" userId="75d27c0a42063255" providerId="LiveId" clId="{3640C7CC-BB92-4280-9F82-5C038FF02F46}" dt="2019-10-15T06:06:15.529" v="56"/>
          <pc:sldLayoutMkLst>
            <pc:docMk/>
            <pc:sldMasterMk cId="269441500" sldId="2147483666"/>
            <pc:sldLayoutMk cId="4160152803" sldId="2147483698"/>
          </pc:sldLayoutMkLst>
        </pc:sldLayoutChg>
        <pc:sldLayoutChg chg="modTransition">
          <pc:chgData name="渝淇 孫" userId="75d27c0a42063255" providerId="LiveId" clId="{3640C7CC-BB92-4280-9F82-5C038FF02F46}" dt="2019-10-15T06:06:15.529" v="56"/>
          <pc:sldLayoutMkLst>
            <pc:docMk/>
            <pc:sldMasterMk cId="269441500" sldId="2147483666"/>
            <pc:sldLayoutMk cId="1750921290" sldId="2147483699"/>
          </pc:sldLayoutMkLst>
        </pc:sldLayoutChg>
        <pc:sldLayoutChg chg="modTransition">
          <pc:chgData name="渝淇 孫" userId="75d27c0a42063255" providerId="LiveId" clId="{3640C7CC-BB92-4280-9F82-5C038FF02F46}" dt="2019-10-15T06:06:15.529" v="56"/>
          <pc:sldLayoutMkLst>
            <pc:docMk/>
            <pc:sldMasterMk cId="269441500" sldId="2147483666"/>
            <pc:sldLayoutMk cId="450476609" sldId="2147483700"/>
          </pc:sldLayoutMkLst>
        </pc:sldLayoutChg>
        <pc:sldLayoutChg chg="modTransition">
          <pc:chgData name="渝淇 孫" userId="75d27c0a42063255" providerId="LiveId" clId="{3640C7CC-BB92-4280-9F82-5C038FF02F46}" dt="2019-10-15T06:06:15.529" v="56"/>
          <pc:sldLayoutMkLst>
            <pc:docMk/>
            <pc:sldMasterMk cId="269441500" sldId="2147483666"/>
            <pc:sldLayoutMk cId="3781038608" sldId="2147483701"/>
          </pc:sldLayoutMkLst>
        </pc:sldLayoutChg>
        <pc:sldLayoutChg chg="modTransition">
          <pc:chgData name="渝淇 孫" userId="75d27c0a42063255" providerId="LiveId" clId="{3640C7CC-BB92-4280-9F82-5C038FF02F46}" dt="2019-10-15T06:06:15.529" v="56"/>
          <pc:sldLayoutMkLst>
            <pc:docMk/>
            <pc:sldMasterMk cId="269441500" sldId="2147483666"/>
            <pc:sldLayoutMk cId="3606204772" sldId="2147483702"/>
          </pc:sldLayoutMkLst>
        </pc:sldLayoutChg>
        <pc:sldLayoutChg chg="modTransition">
          <pc:chgData name="渝淇 孫" userId="75d27c0a42063255" providerId="LiveId" clId="{3640C7CC-BB92-4280-9F82-5C038FF02F46}" dt="2019-10-15T06:06:15.529" v="56"/>
          <pc:sldLayoutMkLst>
            <pc:docMk/>
            <pc:sldMasterMk cId="269441500" sldId="2147483666"/>
            <pc:sldLayoutMk cId="4152455456" sldId="2147483703"/>
          </pc:sldLayoutMkLst>
        </pc:sldLayoutChg>
      </pc:sldMasterChg>
    </pc:docChg>
  </pc:docChgLst>
  <pc:docChgLst>
    <pc:chgData name="渝淇 孫" userId="75d27c0a42063255" providerId="Windows Live" clId="Web-{4D4A98D7-F80F-470F-B2C9-E88282D28895}"/>
    <pc:docChg chg="modSld">
      <pc:chgData name="渝淇 孫" userId="75d27c0a42063255" providerId="Windows Live" clId="Web-{4D4A98D7-F80F-470F-B2C9-E88282D28895}" dt="2019-10-11T07:32:52.768" v="1" actId="1076"/>
      <pc:docMkLst>
        <pc:docMk/>
      </pc:docMkLst>
      <pc:sldChg chg="modSp">
        <pc:chgData name="渝淇 孫" userId="75d27c0a42063255" providerId="Windows Live" clId="Web-{4D4A98D7-F80F-470F-B2C9-E88282D28895}" dt="2019-10-11T07:32:52.768" v="1" actId="1076"/>
        <pc:sldMkLst>
          <pc:docMk/>
          <pc:sldMk cId="200747796" sldId="265"/>
        </pc:sldMkLst>
        <pc:spChg chg="mod">
          <ac:chgData name="渝淇 孫" userId="75d27c0a42063255" providerId="Windows Live" clId="Web-{4D4A98D7-F80F-470F-B2C9-E88282D28895}" dt="2019-10-11T07:32:52.768" v="1" actId="1076"/>
          <ac:spMkLst>
            <pc:docMk/>
            <pc:sldMk cId="200747796" sldId="265"/>
            <ac:spMk id="4" creationId="{00000000-0000-0000-0000-000000000000}"/>
          </ac:spMkLst>
        </pc:spChg>
      </pc:sldChg>
    </pc:docChg>
  </pc:docChgLst>
  <pc:docChgLst>
    <pc:chgData clId="Web-{06C2620F-34BB-445A-AAAA-BAAF13DADD76}"/>
    <pc:docChg chg="modSld">
      <pc:chgData name="" userId="" providerId="" clId="Web-{06C2620F-34BB-445A-AAAA-BAAF13DADD76}" dt="2019-10-15T05:43:06.804" v="1" actId="20577"/>
      <pc:docMkLst>
        <pc:docMk/>
      </pc:docMkLst>
      <pc:sldChg chg="modSp">
        <pc:chgData name="" userId="" providerId="" clId="Web-{06C2620F-34BB-445A-AAAA-BAAF13DADD76}" dt="2019-10-15T05:43:06.804" v="1" actId="20577"/>
        <pc:sldMkLst>
          <pc:docMk/>
          <pc:sldMk cId="1548233367" sldId="258"/>
        </pc:sldMkLst>
        <pc:spChg chg="mod">
          <ac:chgData name="" userId="" providerId="" clId="Web-{06C2620F-34BB-445A-AAAA-BAAF13DADD76}" dt="2019-10-15T05:43:06.804" v="1" actId="20577"/>
          <ac:spMkLst>
            <pc:docMk/>
            <pc:sldMk cId="1548233367" sldId="258"/>
            <ac:spMk id="3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What role did you want </a:t>
            </a:r>
          </a:p>
          <a:p>
            <a:pPr>
              <a:defRPr/>
            </a:pPr>
            <a:r>
              <a:rPr lang="en-US"/>
              <a:t>the E-tutor to play?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What role did you want the E-tutor to play?</c:v>
                </c:pt>
              </c:strCache>
            </c:strRef>
          </c:tx>
          <c:dPt>
            <c:idx val="0"/>
            <c:bubble3D val="0"/>
            <c:spPr>
              <a:pattFill prst="ltUpDiag">
                <a:fgClr>
                  <a:schemeClr val="accent6"/>
                </a:fgClr>
                <a:bgClr>
                  <a:schemeClr val="accent6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6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70FF-4D5B-848C-8D0865ADEA83}"/>
              </c:ext>
            </c:extLst>
          </c:dPt>
          <c:dPt>
            <c:idx val="1"/>
            <c:bubble3D val="0"/>
            <c:spPr>
              <a:pattFill prst="ltUpDiag">
                <a:fgClr>
                  <a:schemeClr val="accent5"/>
                </a:fgClr>
                <a:bgClr>
                  <a:schemeClr val="accent5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5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70FF-4D5B-848C-8D0865ADEA83}"/>
              </c:ext>
            </c:extLst>
          </c:dPt>
          <c:dPt>
            <c:idx val="2"/>
            <c:bubble3D val="0"/>
            <c:spPr>
              <a:pattFill prst="ltUpDiag">
                <a:fgClr>
                  <a:schemeClr val="accent4"/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4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70FF-4D5B-848C-8D0865ADEA83}"/>
              </c:ext>
            </c:extLst>
          </c:dPt>
          <c:dPt>
            <c:idx val="3"/>
            <c:bubble3D val="0"/>
            <c:spPr>
              <a:pattFill prst="ltUpDiag">
                <a:fgClr>
                  <a:schemeClr val="accent6">
                    <a:lumMod val="60000"/>
                  </a:schemeClr>
                </a:fgClr>
                <a:bgClr>
                  <a:schemeClr val="accent6">
                    <a:lumMod val="60000"/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6">
                    <a:lumMod val="60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7-70FF-4D5B-848C-8D0865ADEA83}"/>
              </c:ext>
            </c:extLst>
          </c:dPt>
          <c:dPt>
            <c:idx val="4"/>
            <c:bubble3D val="0"/>
            <c:spPr>
              <a:pattFill prst="ltUpDiag">
                <a:fgClr>
                  <a:schemeClr val="accent5">
                    <a:lumMod val="60000"/>
                  </a:schemeClr>
                </a:fgClr>
                <a:bgClr>
                  <a:schemeClr val="accent5">
                    <a:lumMod val="60000"/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5">
                    <a:lumMod val="60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9-70FF-4D5B-848C-8D0865ADEA83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7E999525-3B26-449E-B474-A104E422FAF2}" type="CELLREF">
                      <a:rPr lang="en-US" altLang="zh-TW" smtClean="0"/>
                      <a:pPr/>
                      <a:t>[CELLREF]</a:t>
                    </a:fld>
                    <a:endParaRPr lang="zh-TW" alt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{7E999525-3B26-449E-B474-A104E422FAF2}</c15:txfldGUID>
                      <c15:f>工作表1!$A$2:$B$2</c15:f>
                      <c15:dlblFieldTableCache>
                        <c:ptCount val="2"/>
                        <c:pt idx="0">
                          <c:v>Company</c:v>
                        </c:pt>
                        <c:pt idx="1">
                          <c:v>11%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1-70FF-4D5B-848C-8D0865ADEA83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0DF4CB93-2083-4DB3-B4BA-FA0812BD46BB}" type="CELLREF">
                      <a:rPr lang="en-US" altLang="zh-TW" sz="2000" smtClean="0">
                        <a:latin typeface="Bahnschrift Condensed" panose="020B0502040204020203" pitchFamily="34" charset="0"/>
                      </a:rPr>
                      <a:pPr/>
                      <a:t>[CELLREF]</a:t>
                    </a:fld>
                    <a:endParaRPr lang="zh-TW" alt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{0DF4CB93-2083-4DB3-B4BA-FA0812BD46BB}</c15:txfldGUID>
                      <c15:f>工作表1!$A$3:$B$3</c15:f>
                      <c15:dlblFieldTableCache>
                        <c:ptCount val="2"/>
                        <c:pt idx="0">
                          <c:v>Learning</c:v>
                        </c:pt>
                        <c:pt idx="1">
                          <c:v>14%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3-70FF-4D5B-848C-8D0865ADEA83}"/>
                </c:ext>
              </c:extLst>
            </c:dLbl>
            <c:dLbl>
              <c:idx val="2"/>
              <c:layout>
                <c:manualLayout>
                  <c:x val="0.11789609958759388"/>
                  <c:y val="-0.2031274733024343"/>
                </c:manualLayout>
              </c:layout>
              <c:tx>
                <c:rich>
                  <a:bodyPr/>
                  <a:lstStyle/>
                  <a:p>
                    <a:fld id="{5C3D4BF2-B7E3-4A01-99E8-6269A15EEA2D}" type="CELLREF">
                      <a:rPr lang="en-US" altLang="zh-TW" sz="2000" smtClean="0">
                        <a:latin typeface="Bahnschrift Condensed" panose="020B0502040204020203" pitchFamily="34" charset="0"/>
                      </a:rPr>
                      <a:pPr/>
                      <a:t>[CELLREF]</a:t>
                    </a:fld>
                    <a:endParaRPr lang="zh-TW" alt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{5C3D4BF2-B7E3-4A01-99E8-6269A15EEA2D}</c15:txfldGUID>
                      <c15:f>工作表1!$A$4:$B$4</c15:f>
                      <c15:dlblFieldTableCache>
                        <c:ptCount val="2"/>
                        <c:pt idx="0">
                          <c:v>Both</c:v>
                        </c:pt>
                        <c:pt idx="1">
                          <c:v>75%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5-70FF-4D5B-848C-8D0865ADEA83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hnschrift Condensed" panose="020B0502040204020203" pitchFamily="34" charset="0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工作表1!$A$2:$A$4</c:f>
              <c:strCache>
                <c:ptCount val="3"/>
                <c:pt idx="0">
                  <c:v>Company</c:v>
                </c:pt>
                <c:pt idx="1">
                  <c:v>Learning</c:v>
                </c:pt>
                <c:pt idx="2">
                  <c:v>Both</c:v>
                </c:pt>
              </c:strCache>
            </c:strRef>
          </c:cat>
          <c:val>
            <c:numRef>
              <c:f>工作表1!$B$2:$B$4</c:f>
              <c:numCache>
                <c:formatCode>0%</c:formatCode>
                <c:ptCount val="3"/>
                <c:pt idx="0">
                  <c:v>0.11</c:v>
                </c:pt>
                <c:pt idx="1">
                  <c:v>0.14000000000000001</c:v>
                </c:pt>
                <c:pt idx="2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0FF-4D5B-848C-8D0865ADEA83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TW" baseline="0" dirty="0"/>
              <a:t>Is it fun about this program?</a:t>
            </a:r>
            <a:endParaRPr lang="en-US" altLang="zh-TW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欄1</c:v>
                </c:pt>
              </c:strCache>
            </c:strRef>
          </c:tx>
          <c:dPt>
            <c:idx val="0"/>
            <c:bubble3D val="0"/>
            <c:spPr>
              <a:pattFill prst="ltUp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D1AB-476F-B0AE-B3D75557BE6D}"/>
              </c:ext>
            </c:extLst>
          </c:dPt>
          <c:dPt>
            <c:idx val="1"/>
            <c:bubble3D val="0"/>
            <c:spPr>
              <a:pattFill prst="ltUp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D1AB-476F-B0AE-B3D75557BE6D}"/>
              </c:ext>
            </c:extLst>
          </c:dPt>
          <c:dPt>
            <c:idx val="2"/>
            <c:bubble3D val="0"/>
            <c:spPr>
              <a:pattFill prst="ltUp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3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D1AB-476F-B0AE-B3D75557BE6D}"/>
              </c:ext>
            </c:extLst>
          </c:dPt>
          <c:dPt>
            <c:idx val="3"/>
            <c:bubble3D val="0"/>
            <c:spPr>
              <a:pattFill prst="ltUpDiag">
                <a:fgClr>
                  <a:schemeClr val="accent4"/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4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7-D1AB-476F-B0AE-B3D75557BE6D}"/>
              </c:ext>
            </c:extLst>
          </c:dPt>
          <c:dPt>
            <c:idx val="4"/>
            <c:bubble3D val="0"/>
            <c:spPr>
              <a:pattFill prst="ltUpDiag">
                <a:fgClr>
                  <a:schemeClr val="accent5"/>
                </a:fgClr>
                <a:bgClr>
                  <a:schemeClr val="accent5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5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9-D1AB-476F-B0AE-B3D75557BE6D}"/>
              </c:ext>
            </c:extLst>
          </c:dPt>
          <c:dLbls>
            <c:dLbl>
              <c:idx val="0"/>
              <c:layout>
                <c:manualLayout>
                  <c:x val="-0.33708035659242847"/>
                  <c:y val="9.7626648549887438E-2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Bahnschrift Condensed" panose="020B0502040204020203" pitchFamily="34" charset="0"/>
                      <a:ea typeface="+mn-ea"/>
                      <a:cs typeface="+mn-cs"/>
                    </a:defRPr>
                  </a:pPr>
                  <a:endParaRPr lang="zh-TW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1AB-476F-B0AE-B3D75557BE6D}"/>
                </c:ext>
              </c:extLst>
            </c:dLbl>
            <c:dLbl>
              <c:idx val="1"/>
              <c:layout>
                <c:manualLayout>
                  <c:x val="9.6073021750307686E-2"/>
                  <c:y val="3.7241043529395071E-2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Bahnschrift Condensed" panose="020B0502040204020203" pitchFamily="34" charset="0"/>
                      <a:ea typeface="+mn-ea"/>
                      <a:cs typeface="+mn-cs"/>
                    </a:defRPr>
                  </a:pPr>
                  <a:endParaRPr lang="zh-TW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1AB-476F-B0AE-B3D75557BE6D}"/>
                </c:ext>
              </c:extLst>
            </c:dLbl>
            <c:dLbl>
              <c:idx val="2"/>
              <c:layout>
                <c:manualLayout>
                  <c:x val="-0.16139051853603142"/>
                  <c:y val="0.14389666740293375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Bahnschrift Condensed" panose="020B0502040204020203" pitchFamily="34" charset="0"/>
                      <a:ea typeface="+mn-ea"/>
                      <a:cs typeface="+mn-cs"/>
                    </a:defRPr>
                  </a:pPr>
                  <a:endParaRPr lang="zh-TW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1AB-476F-B0AE-B3D75557BE6D}"/>
                </c:ext>
              </c:extLst>
            </c:dLbl>
            <c:dLbl>
              <c:idx val="3"/>
              <c:layout>
                <c:manualLayout>
                  <c:x val="-0.1467469711442824"/>
                  <c:y val="-0.19012338356324396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Bahnschrift Condensed" panose="020B0502040204020203" pitchFamily="34" charset="0"/>
                      <a:ea typeface="+mn-ea"/>
                      <a:cs typeface="+mn-cs"/>
                    </a:defRPr>
                  </a:pPr>
                  <a:endParaRPr lang="zh-TW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D1AB-476F-B0AE-B3D75557BE6D}"/>
                </c:ext>
              </c:extLst>
            </c:dLbl>
            <c:dLbl>
              <c:idx val="4"/>
              <c:layout>
                <c:manualLayout>
                  <c:x val="0.23239250207664819"/>
                  <c:y val="6.9145121151109296E-2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Bahnschrift Condensed" panose="020B0502040204020203" pitchFamily="34" charset="0"/>
                      <a:ea typeface="+mn-ea"/>
                      <a:cs typeface="+mn-cs"/>
                    </a:defRPr>
                  </a:pPr>
                  <a:endParaRPr lang="zh-TW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D1AB-476F-B0AE-B3D75557BE6D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工作表1!$A$2:$A$6</c:f>
              <c:strCache>
                <c:ptCount val="5"/>
                <c:pt idx="0">
                  <c:v>Strongly Disagree</c:v>
                </c:pt>
                <c:pt idx="1">
                  <c:v>Disagree</c:v>
                </c:pt>
                <c:pt idx="2">
                  <c:v>Neutral</c:v>
                </c:pt>
                <c:pt idx="3">
                  <c:v>Agree</c:v>
                </c:pt>
                <c:pt idx="4">
                  <c:v>Strongly Agree</c:v>
                </c:pt>
              </c:strCache>
            </c:strRef>
          </c:cat>
          <c:val>
            <c:numRef>
              <c:f>工作表1!$B$2:$B$6</c:f>
              <c:numCache>
                <c:formatCode>0%</c:formatCode>
                <c:ptCount val="5"/>
                <c:pt idx="0">
                  <c:v>0.02</c:v>
                </c:pt>
                <c:pt idx="1">
                  <c:v>0.02</c:v>
                </c:pt>
                <c:pt idx="2">
                  <c:v>0.18</c:v>
                </c:pt>
                <c:pt idx="3">
                  <c:v>0.35</c:v>
                </c:pt>
                <c:pt idx="4">
                  <c:v>0.42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1AB-476F-B0AE-B3D75557BE6D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Did the computer often crash when the e-tutor was teaching?</c:v>
                </c:pt>
              </c:strCache>
            </c:strRef>
          </c:tx>
          <c:dPt>
            <c:idx val="0"/>
            <c:bubble3D val="0"/>
            <c:spPr>
              <a:pattFill prst="ltUp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1EBF-4C28-AD5C-3D0213193642}"/>
              </c:ext>
            </c:extLst>
          </c:dPt>
          <c:dPt>
            <c:idx val="1"/>
            <c:bubble3D val="0"/>
            <c:spPr>
              <a:pattFill prst="ltUp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1EBF-4C28-AD5C-3D0213193642}"/>
              </c:ext>
            </c:extLst>
          </c:dPt>
          <c:dPt>
            <c:idx val="2"/>
            <c:bubble3D val="0"/>
            <c:spPr>
              <a:pattFill prst="ltUp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3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1EBF-4C28-AD5C-3D0213193642}"/>
              </c:ext>
            </c:extLst>
          </c:dPt>
          <c:dPt>
            <c:idx val="3"/>
            <c:bubble3D val="0"/>
            <c:spPr>
              <a:pattFill prst="ltUpDiag">
                <a:fgClr>
                  <a:schemeClr val="accent4"/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4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7-1EBF-4C28-AD5C-3D0213193642}"/>
              </c:ext>
            </c:extLst>
          </c:dPt>
          <c:dPt>
            <c:idx val="4"/>
            <c:bubble3D val="0"/>
            <c:spPr>
              <a:pattFill prst="ltUpDiag">
                <a:fgClr>
                  <a:schemeClr val="accent5"/>
                </a:fgClr>
                <a:bgClr>
                  <a:schemeClr val="accent5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5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9-1EBF-4C28-AD5C-3D0213193642}"/>
              </c:ext>
            </c:extLst>
          </c:dPt>
          <c:dLbls>
            <c:dLbl>
              <c:idx val="1"/>
              <c:layout>
                <c:manualLayout>
                  <c:x val="-0.17304755349553752"/>
                  <c:y val="-3.967800263236705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EBF-4C28-AD5C-3D0213193642}"/>
                </c:ext>
              </c:extLst>
            </c:dLbl>
            <c:dLbl>
              <c:idx val="2"/>
              <c:layout>
                <c:manualLayout>
                  <c:x val="-6.3018169003253369E-2"/>
                  <c:y val="-0.1669731818054458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1EBF-4C28-AD5C-3D0213193642}"/>
                </c:ext>
              </c:extLst>
            </c:dLbl>
            <c:dLbl>
              <c:idx val="3"/>
              <c:layout>
                <c:manualLayout>
                  <c:x val="0.17591347097999363"/>
                  <c:y val="-4.176708464075321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1EBF-4C28-AD5C-3D0213193642}"/>
                </c:ext>
              </c:extLst>
            </c:dLbl>
            <c:dLbl>
              <c:idx val="4"/>
              <c:layout>
                <c:manualLayout>
                  <c:x val="0.12800351330103479"/>
                  <c:y val="0.20994282589006133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Bahnschrift Condensed" panose="020B0502040204020203" pitchFamily="34" charset="0"/>
                      <a:ea typeface="+mn-ea"/>
                      <a:cs typeface="+mn-cs"/>
                    </a:defRPr>
                  </a:pPr>
                  <a:endParaRPr lang="zh-TW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556126700007436"/>
                      <c:h val="0.1964433933736691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1EBF-4C28-AD5C-3D0213193642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hnschrift Condensed" panose="020B0502040204020203" pitchFamily="34" charset="0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工作表1!$A$2:$A$6</c:f>
              <c:strCache>
                <c:ptCount val="5"/>
                <c:pt idx="0">
                  <c:v>Strongly Disagree</c:v>
                </c:pt>
                <c:pt idx="1">
                  <c:v>Disagree</c:v>
                </c:pt>
                <c:pt idx="2">
                  <c:v>Neutral</c:v>
                </c:pt>
                <c:pt idx="3">
                  <c:v>Agree</c:v>
                </c:pt>
                <c:pt idx="4">
                  <c:v>Strongly Agree</c:v>
                </c:pt>
              </c:strCache>
            </c:strRef>
          </c:cat>
          <c:val>
            <c:numRef>
              <c:f>工作表1!$B$2:$B$6</c:f>
              <c:numCache>
                <c:formatCode>General</c:formatCode>
                <c:ptCount val="5"/>
                <c:pt idx="0">
                  <c:v>23</c:v>
                </c:pt>
                <c:pt idx="1">
                  <c:v>11</c:v>
                </c:pt>
                <c:pt idx="2">
                  <c:v>26</c:v>
                </c:pt>
                <c:pt idx="3">
                  <c:v>25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CA-4259-9B31-E16331E50F08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TW" dirty="0"/>
              <a:t>Will the sound often </a:t>
            </a:r>
          </a:p>
          <a:p>
            <a:pPr>
              <a:defRPr/>
            </a:pPr>
            <a:r>
              <a:rPr lang="en-US" altLang="zh-TW" dirty="0"/>
              <a:t>not be heard?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Will the sound often not be heard?</c:v>
                </c:pt>
              </c:strCache>
            </c:strRef>
          </c:tx>
          <c:dPt>
            <c:idx val="0"/>
            <c:bubble3D val="0"/>
            <c:spPr>
              <a:pattFill prst="ltUp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223A-4D55-BC94-FEF8145801FC}"/>
              </c:ext>
            </c:extLst>
          </c:dPt>
          <c:dPt>
            <c:idx val="1"/>
            <c:bubble3D val="0"/>
            <c:spPr>
              <a:pattFill prst="ltUp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223A-4D55-BC94-FEF8145801FC}"/>
              </c:ext>
            </c:extLst>
          </c:dPt>
          <c:dPt>
            <c:idx val="2"/>
            <c:bubble3D val="0"/>
            <c:spPr>
              <a:pattFill prst="ltUp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3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223A-4D55-BC94-FEF8145801FC}"/>
              </c:ext>
            </c:extLst>
          </c:dPt>
          <c:dPt>
            <c:idx val="3"/>
            <c:bubble3D val="0"/>
            <c:spPr>
              <a:pattFill prst="ltUpDiag">
                <a:fgClr>
                  <a:schemeClr val="accent4"/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4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7-223A-4D55-BC94-FEF8145801FC}"/>
              </c:ext>
            </c:extLst>
          </c:dPt>
          <c:dPt>
            <c:idx val="4"/>
            <c:bubble3D val="0"/>
            <c:spPr>
              <a:pattFill prst="ltUpDiag">
                <a:fgClr>
                  <a:schemeClr val="accent5"/>
                </a:fgClr>
                <a:bgClr>
                  <a:schemeClr val="accent5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5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9-223A-4D55-BC94-FEF8145801FC}"/>
              </c:ext>
            </c:extLst>
          </c:dPt>
          <c:dLbls>
            <c:dLbl>
              <c:idx val="1"/>
              <c:layout>
                <c:manualLayout>
                  <c:x val="-0.17996086940218597"/>
                  <c:y val="-0.100495179027523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23A-4D55-BC94-FEF8145801FC}"/>
                </c:ext>
              </c:extLst>
            </c:dLbl>
            <c:dLbl>
              <c:idx val="2"/>
              <c:layout>
                <c:manualLayout>
                  <c:x val="3.2511381048893229E-2"/>
                  <c:y val="-0.1525313698897818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23A-4D55-BC94-FEF8145801FC}"/>
                </c:ext>
              </c:extLst>
            </c:dLbl>
            <c:dLbl>
              <c:idx val="3"/>
              <c:layout>
                <c:manualLayout>
                  <c:x val="0.17169876494249259"/>
                  <c:y val="-1.058477921266971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223A-4D55-BC94-FEF8145801FC}"/>
                </c:ext>
              </c:extLst>
            </c:dLbl>
            <c:dLbl>
              <c:idx val="4"/>
              <c:layout>
                <c:manualLayout>
                  <c:x val="0.1210501579650818"/>
                  <c:y val="0.1971522475371138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223A-4D55-BC94-FEF8145801FC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hnschrift Condensed" panose="020B0502040204020203" pitchFamily="34" charset="0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工作表1!$A$2:$A$6</c:f>
              <c:strCache>
                <c:ptCount val="5"/>
                <c:pt idx="0">
                  <c:v>Strongly Disagree</c:v>
                </c:pt>
                <c:pt idx="1">
                  <c:v>Disagree</c:v>
                </c:pt>
                <c:pt idx="2">
                  <c:v>Neutral</c:v>
                </c:pt>
                <c:pt idx="3">
                  <c:v>Agree</c:v>
                </c:pt>
                <c:pt idx="4">
                  <c:v>Strongly Agree</c:v>
                </c:pt>
              </c:strCache>
            </c:strRef>
          </c:cat>
          <c:val>
            <c:numRef>
              <c:f>工作表1!$B$2:$B$6</c:f>
              <c:numCache>
                <c:formatCode>General</c:formatCode>
                <c:ptCount val="5"/>
                <c:pt idx="0">
                  <c:v>25</c:v>
                </c:pt>
                <c:pt idx="1">
                  <c:v>17</c:v>
                </c:pt>
                <c:pt idx="2">
                  <c:v>23</c:v>
                </c:pt>
                <c:pt idx="3">
                  <c:v>23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23A-4D55-BC94-FEF8145801FC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Did equipment problems affect your mood when you during the class?</c:v>
                </c:pt>
              </c:strCache>
            </c:strRef>
          </c:tx>
          <c:dPt>
            <c:idx val="0"/>
            <c:bubble3D val="0"/>
            <c:spPr>
              <a:pattFill prst="ltUp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1EBF-4C28-AD5C-3D0213193642}"/>
              </c:ext>
            </c:extLst>
          </c:dPt>
          <c:dPt>
            <c:idx val="1"/>
            <c:bubble3D val="0"/>
            <c:spPr>
              <a:pattFill prst="ltUp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1EBF-4C28-AD5C-3D0213193642}"/>
              </c:ext>
            </c:extLst>
          </c:dPt>
          <c:dPt>
            <c:idx val="2"/>
            <c:bubble3D val="0"/>
            <c:spPr>
              <a:pattFill prst="ltUp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3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1EBF-4C28-AD5C-3D0213193642}"/>
              </c:ext>
            </c:extLst>
          </c:dPt>
          <c:dPt>
            <c:idx val="3"/>
            <c:bubble3D val="0"/>
            <c:spPr>
              <a:pattFill prst="ltUpDiag">
                <a:fgClr>
                  <a:schemeClr val="accent4"/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4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7-1EBF-4C28-AD5C-3D0213193642}"/>
              </c:ext>
            </c:extLst>
          </c:dPt>
          <c:dPt>
            <c:idx val="4"/>
            <c:bubble3D val="0"/>
            <c:spPr>
              <a:pattFill prst="ltUpDiag">
                <a:fgClr>
                  <a:schemeClr val="accent5"/>
                </a:fgClr>
                <a:bgClr>
                  <a:schemeClr val="accent5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5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9-1EBF-4C28-AD5C-3D0213193642}"/>
              </c:ext>
            </c:extLst>
          </c:dPt>
          <c:dLbls>
            <c:dLbl>
              <c:idx val="0"/>
              <c:layout>
                <c:manualLayout>
                  <c:x val="-0.18406586422565968"/>
                  <c:y val="0.1165435572325139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EBF-4C28-AD5C-3D0213193642}"/>
                </c:ext>
              </c:extLst>
            </c:dLbl>
            <c:dLbl>
              <c:idx val="1"/>
              <c:layout>
                <c:manualLayout>
                  <c:x val="-0.11894888235970788"/>
                  <c:y val="-0.1752938487979136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EBF-4C28-AD5C-3D0213193642}"/>
                </c:ext>
              </c:extLst>
            </c:dLbl>
            <c:dLbl>
              <c:idx val="2"/>
              <c:layout>
                <c:manualLayout>
                  <c:x val="0.13030299997012934"/>
                  <c:y val="-0.158082483988010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1EBF-4C28-AD5C-3D0213193642}"/>
                </c:ext>
              </c:extLst>
            </c:dLbl>
            <c:dLbl>
              <c:idx val="4"/>
              <c:layout>
                <c:manualLayout>
                  <c:x val="0.13925443404902224"/>
                  <c:y val="0.1820618049508441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1EBF-4C28-AD5C-3D0213193642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hnschrift Condensed" panose="020B0502040204020203" pitchFamily="34" charset="0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工作表1!$A$2:$A$6</c:f>
              <c:strCache>
                <c:ptCount val="5"/>
                <c:pt idx="0">
                  <c:v>Strongly Disagree</c:v>
                </c:pt>
                <c:pt idx="1">
                  <c:v>Disagree</c:v>
                </c:pt>
                <c:pt idx="2">
                  <c:v>Neutral</c:v>
                </c:pt>
                <c:pt idx="3">
                  <c:v>Agree</c:v>
                </c:pt>
                <c:pt idx="4">
                  <c:v>Strongly Agree</c:v>
                </c:pt>
              </c:strCache>
            </c:strRef>
          </c:cat>
          <c:val>
            <c:numRef>
              <c:f>工作表1!$B$2:$B$6</c:f>
              <c:numCache>
                <c:formatCode>0%</c:formatCode>
                <c:ptCount val="5"/>
                <c:pt idx="0">
                  <c:v>0.32</c:v>
                </c:pt>
                <c:pt idx="1">
                  <c:v>0.17</c:v>
                </c:pt>
                <c:pt idx="2">
                  <c:v>0.26</c:v>
                </c:pt>
                <c:pt idx="3">
                  <c:v>0.06</c:v>
                </c:pt>
                <c:pt idx="4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CA-4259-9B31-E16331E50F08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 Did you think E-learning was helpful in your coursework?</c:v>
                </c:pt>
              </c:strCache>
            </c:strRef>
          </c:tx>
          <c:dPt>
            <c:idx val="0"/>
            <c:bubble3D val="0"/>
            <c:spPr>
              <a:pattFill prst="ltUp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1EBF-4C28-AD5C-3D0213193642}"/>
              </c:ext>
            </c:extLst>
          </c:dPt>
          <c:dPt>
            <c:idx val="1"/>
            <c:bubble3D val="0"/>
            <c:spPr>
              <a:pattFill prst="ltUp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1EBF-4C28-AD5C-3D0213193642}"/>
              </c:ext>
            </c:extLst>
          </c:dPt>
          <c:dPt>
            <c:idx val="2"/>
            <c:bubble3D val="0"/>
            <c:spPr>
              <a:pattFill prst="ltUp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3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1EBF-4C28-AD5C-3D0213193642}"/>
              </c:ext>
            </c:extLst>
          </c:dPt>
          <c:dPt>
            <c:idx val="3"/>
            <c:bubble3D val="0"/>
            <c:spPr>
              <a:pattFill prst="ltUpDiag">
                <a:fgClr>
                  <a:schemeClr val="accent4"/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4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7-1EBF-4C28-AD5C-3D0213193642}"/>
              </c:ext>
            </c:extLst>
          </c:dPt>
          <c:dPt>
            <c:idx val="4"/>
            <c:bubble3D val="0"/>
            <c:spPr>
              <a:pattFill prst="ltUpDiag">
                <a:fgClr>
                  <a:schemeClr val="accent5"/>
                </a:fgClr>
                <a:bgClr>
                  <a:schemeClr val="accent5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5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9-1EBF-4C28-AD5C-3D0213193642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EBF-4C28-AD5C-3D0213193642}"/>
                </c:ext>
              </c:extLst>
            </c:dLbl>
            <c:dLbl>
              <c:idx val="1"/>
              <c:layout>
                <c:manualLayout>
                  <c:x val="-5.2894946070702002E-3"/>
                  <c:y val="3.471172747622348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EBF-4C28-AD5C-3D0213193642}"/>
                </c:ext>
              </c:extLst>
            </c:dLbl>
            <c:dLbl>
              <c:idx val="2"/>
              <c:layout>
                <c:manualLayout>
                  <c:x val="-0.14129684216012087"/>
                  <c:y val="0.1580364346017930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1EBF-4C28-AD5C-3D0213193642}"/>
                </c:ext>
              </c:extLst>
            </c:dLbl>
            <c:dLbl>
              <c:idx val="3"/>
              <c:layout>
                <c:manualLayout>
                  <c:x val="-0.13892625372668577"/>
                  <c:y val="-0.1724175704773483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1EBF-4C28-AD5C-3D0213193642}"/>
                </c:ext>
              </c:extLst>
            </c:dLbl>
            <c:dLbl>
              <c:idx val="4"/>
              <c:layout>
                <c:manualLayout>
                  <c:x val="0.22032077302791508"/>
                  <c:y val="8.686773495290146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1EBF-4C28-AD5C-3D0213193642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hnschrift Condensed" panose="020B0502040204020203" pitchFamily="34" charset="0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工作表1!$A$2:$A$6</c:f>
              <c:strCache>
                <c:ptCount val="5"/>
                <c:pt idx="0">
                  <c:v>Strongly Disagree</c:v>
                </c:pt>
                <c:pt idx="1">
                  <c:v>Disagree</c:v>
                </c:pt>
                <c:pt idx="2">
                  <c:v>Neutral</c:v>
                </c:pt>
                <c:pt idx="3">
                  <c:v>Agree</c:v>
                </c:pt>
                <c:pt idx="4">
                  <c:v>Strongly Agree</c:v>
                </c:pt>
              </c:strCache>
            </c:strRef>
          </c:cat>
          <c:val>
            <c:numRef>
              <c:f>工作表1!$B$2:$B$6</c:f>
              <c:numCache>
                <c:formatCode>0%</c:formatCode>
                <c:ptCount val="5"/>
                <c:pt idx="0">
                  <c:v>0</c:v>
                </c:pt>
                <c:pt idx="1">
                  <c:v>0.01</c:v>
                </c:pt>
                <c:pt idx="2">
                  <c:v>0.2</c:v>
                </c:pt>
                <c:pt idx="3">
                  <c:v>0.37</c:v>
                </c:pt>
                <c:pt idx="4">
                  <c:v>0.42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CA-4259-9B31-E16331E50F08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TW" dirty="0"/>
              <a:t>Did you like your tutor?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Did you like your tutor?</c:v>
                </c:pt>
              </c:strCache>
            </c:strRef>
          </c:tx>
          <c:dPt>
            <c:idx val="0"/>
            <c:bubble3D val="0"/>
            <c:spPr>
              <a:pattFill prst="ltUp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223A-4D55-BC94-FEF8145801FC}"/>
              </c:ext>
            </c:extLst>
          </c:dPt>
          <c:dPt>
            <c:idx val="1"/>
            <c:bubble3D val="0"/>
            <c:spPr>
              <a:pattFill prst="ltUp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223A-4D55-BC94-FEF8145801FC}"/>
              </c:ext>
            </c:extLst>
          </c:dPt>
          <c:dPt>
            <c:idx val="2"/>
            <c:bubble3D val="0"/>
            <c:spPr>
              <a:pattFill prst="ltUp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3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223A-4D55-BC94-FEF8145801FC}"/>
              </c:ext>
            </c:extLst>
          </c:dPt>
          <c:dPt>
            <c:idx val="3"/>
            <c:bubble3D val="0"/>
            <c:spPr>
              <a:pattFill prst="ltUpDiag">
                <a:fgClr>
                  <a:schemeClr val="accent4"/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4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7-223A-4D55-BC94-FEF8145801FC}"/>
              </c:ext>
            </c:extLst>
          </c:dPt>
          <c:dPt>
            <c:idx val="4"/>
            <c:bubble3D val="0"/>
            <c:spPr>
              <a:pattFill prst="ltUpDiag">
                <a:fgClr>
                  <a:schemeClr val="accent5"/>
                </a:fgClr>
                <a:bgClr>
                  <a:schemeClr val="accent5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5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9-223A-4D55-BC94-FEF8145801FC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23A-4D55-BC94-FEF8145801F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23A-4D55-BC94-FEF8145801FC}"/>
                </c:ext>
              </c:extLst>
            </c:dLbl>
            <c:dLbl>
              <c:idx val="2"/>
              <c:layout>
                <c:manualLayout>
                  <c:x val="-0.14856233026936366"/>
                  <c:y val="0.1606728219564302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23A-4D55-BC94-FEF8145801FC}"/>
                </c:ext>
              </c:extLst>
            </c:dLbl>
            <c:dLbl>
              <c:idx val="3"/>
              <c:layout>
                <c:manualLayout>
                  <c:x val="-0.16477853746769033"/>
                  <c:y val="-0.1381013843397813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223A-4D55-BC94-FEF8145801FC}"/>
                </c:ext>
              </c:extLst>
            </c:dLbl>
            <c:dLbl>
              <c:idx val="4"/>
              <c:layout>
                <c:manualLayout>
                  <c:x val="0.25656741972571084"/>
                  <c:y val="7.4249562515442506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223A-4D55-BC94-FEF8145801FC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hnschrift Condensed" panose="020B0502040204020203" pitchFamily="34" charset="0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工作表1!$A$2:$A$6</c:f>
              <c:strCache>
                <c:ptCount val="5"/>
                <c:pt idx="0">
                  <c:v>Strongly Disagree</c:v>
                </c:pt>
                <c:pt idx="1">
                  <c:v>Disagree</c:v>
                </c:pt>
                <c:pt idx="2">
                  <c:v>Neutral</c:v>
                </c:pt>
                <c:pt idx="3">
                  <c:v>Agree</c:v>
                </c:pt>
                <c:pt idx="4">
                  <c:v>Strongly Agree</c:v>
                </c:pt>
              </c:strCache>
            </c:strRef>
          </c:cat>
          <c:val>
            <c:numRef>
              <c:f>工作表1!$B$2:$B$6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22</c:v>
                </c:pt>
                <c:pt idx="3">
                  <c:v>26</c:v>
                </c:pt>
                <c:pt idx="4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23A-4D55-BC94-FEF8145801FC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F4961-F671-D840-803D-4B02C199AB47}" type="datetimeFigureOut">
              <a:rPr kumimoji="1" lang="zh-CN" altLang="en-US" smtClean="0"/>
              <a:t>2019/12/17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78546-C430-4549-B45A-EA3B29F81B3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71899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78546-C430-4549-B45A-EA3B29F81B38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76153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78546-C430-4549-B45A-EA3B29F81B38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00621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78546-C430-4549-B45A-EA3B29F81B38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35741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78546-C430-4549-B45A-EA3B29F81B38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08363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78546-C430-4549-B45A-EA3B29F81B38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1826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office.msn.com.cn/" TargetMode="External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251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902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68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10654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94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12/17/2019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8656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12/17/2019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575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807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065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933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EEA05EC-E0EE-4537-B958-CC174919DD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050BD9E-8EDA-4E87-B7AB-FD92A5212D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32A6A4D-3838-46AC-8380-698BC67A1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F6555-92DE-4C19-94E4-AFE924817560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BDEC218-6DB0-463B-9E18-25BDDF75B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8F31032-0748-43A1-AB2A-47A89A3A4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AC66A-3B66-43E7-AB30-F590999872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5663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9422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752B921-7D8A-404A-99C9-246A52D76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289AF4C-30DC-4060-A817-713E0419D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3319A72-920A-4B72-B1F9-140BD4C74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F6555-92DE-4C19-94E4-AFE924817560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3641EDA-621B-4D6C-9D6A-6923F8C6D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B3BD36A-FADC-41E6-A5CA-973F60FEE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AC66A-3B66-43E7-AB30-F590999872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34823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0AEED5-E910-46C5-8364-00DEBBA73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ADFED0F-C6D6-472F-9CDC-5E1831981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B2C0AB5-B778-4B02-A758-81B397766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F6555-92DE-4C19-94E4-AFE924817560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28E1E14-698C-483C-B9C3-E7CD4B0A8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3118237-B02B-430B-83DE-8F999E7E7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AC66A-3B66-43E7-AB30-F590999872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88985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067D8E-6CA2-461B-BA02-7A81DA3A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345D797-8928-404E-BF21-08D6840927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76CFEDF-1EE4-4F43-96AC-7ABF5B7634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C53AC45-19CF-4244-B961-72BFA4752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F6555-92DE-4C19-94E4-AFE924817560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9D03510-2A79-4FAF-A6AB-161690593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8AFF438-A472-465F-94AD-9B6644E04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AC66A-3B66-43E7-AB30-F590999872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0132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2A3744-B3CD-4D95-9525-F898B03AF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C74E2DB-653F-4A71-82AA-4A235F93C3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DDB7EF6-8003-4A1C-B6E5-A14AE2FA79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288CE17-A2FB-4480-8FA2-43686E10B5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9D2F95D-BACB-4930-B313-0F916E8E3E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66F2AF47-66EB-419F-8661-0C827B7E5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F6555-92DE-4C19-94E4-AFE924817560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D752F1D3-9EAF-4E2F-8163-31A72A6FC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C66D5EFE-AECE-4FD7-AA26-92E025E3F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AC66A-3B66-43E7-AB30-F590999872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96810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B6B297B-A238-46DB-8A0D-361C65942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BCB6706-EB00-485A-AFF0-43ED3E698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F6555-92DE-4C19-94E4-AFE924817560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58C5AC5-9D74-45B5-897C-ED5B353F4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26C6F97-C8F3-4F67-9335-4968D8CD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AC66A-3B66-43E7-AB30-F590999872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71615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7E96A145-A2BC-4BB1-97FD-E3FB73261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F6555-92DE-4C19-94E4-AFE924817560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A81C98A0-9A66-4D4D-A52A-7C78F12F1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3F50267-B1AB-4A93-933F-CF40B9DC0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AC66A-3B66-43E7-AB30-F590999872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46291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A7394F-0EB6-4EEC-8ECA-75AC4B1D6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9EE1F24-D59D-435C-8D65-57FCA1C80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2BBD281-C277-435A-96E0-F21F12BC0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02A194E-E47A-469B-95F7-4F6912D88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F6555-92DE-4C19-94E4-AFE924817560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C560BFF-63C0-453A-B65B-3B27A4260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43A07C2-5995-4C3B-B748-AA14DBFAA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AC66A-3B66-43E7-AB30-F590999872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80763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96822D-039A-432B-9487-6E902243C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947711D8-E878-4919-8C53-43D0C7AC16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D9C9043-8739-4456-9D22-B64224260D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5276C71-D051-42A7-9AE7-12DB62036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F6555-92DE-4C19-94E4-AFE924817560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C514207-9017-474D-BE66-65C2920C7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BD729EF-72DD-4052-8AE6-837C740D3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AC66A-3B66-43E7-AB30-F590999872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36408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F49BA80-34A1-4783-A68A-3E72ADEAF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CC93E78-85AF-4807-840D-F0F28C4161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EA929A3-AE4E-425D-A2FB-D388E72B8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F6555-92DE-4C19-94E4-AFE924817560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E7337DD-85F2-48D0-8BED-1FEAEB230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76D6F29-8A3C-4011-B3A7-96419895F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AC66A-3B66-43E7-AB30-F590999872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691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02E75993-0721-4E9C-86BB-EA77E231DB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AF39808-146F-4202-B68A-064092DBCC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7E7A31B-7336-44ED-9504-D253A7DB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F6555-92DE-4C19-94E4-AFE924817560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2C27992-C058-4A1A-8156-A519A41F7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71B23F5-FC32-4499-9E5A-D98C70D37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AC66A-3B66-43E7-AB30-F590999872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9423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08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幻灯片">
    <p:bg>
      <p:bgPr>
        <a:pattFill prst="pct5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19896190">
            <a:off x="-846980" y="4391937"/>
            <a:ext cx="3716222" cy="371622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/>
          <p:cNvSpPr/>
          <p:nvPr userDrawn="1"/>
        </p:nvSpPr>
        <p:spPr>
          <a:xfrm rot="21433404">
            <a:off x="1038840" y="3145644"/>
            <a:ext cx="1172399" cy="117239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 rot="18900000">
            <a:off x="2964992" y="4498454"/>
            <a:ext cx="562742" cy="56274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 rot="19462407">
            <a:off x="858415" y="3412397"/>
            <a:ext cx="305434" cy="305434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 rot="2220555">
            <a:off x="9068972" y="-665078"/>
            <a:ext cx="2602001" cy="2602001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 rot="20263186">
            <a:off x="10805818" y="58017"/>
            <a:ext cx="2082844" cy="208284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/>
          <p:cNvSpPr/>
          <p:nvPr userDrawn="1"/>
        </p:nvSpPr>
        <p:spPr>
          <a:xfrm rot="20229117">
            <a:off x="7312023" y="556810"/>
            <a:ext cx="562742" cy="56274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 userDrawn="1"/>
        </p:nvSpPr>
        <p:spPr>
          <a:xfrm rot="20229117">
            <a:off x="10862351" y="2812891"/>
            <a:ext cx="472953" cy="47295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/>
          <p:cNvSpPr/>
          <p:nvPr userDrawn="1"/>
        </p:nvSpPr>
        <p:spPr>
          <a:xfrm rot="17430621">
            <a:off x="3026992" y="5398176"/>
            <a:ext cx="219002" cy="21900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335810" y="236936"/>
            <a:ext cx="5601366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</a:lstStyle>
          <a:p>
            <a:pPr lvl="0"/>
            <a:r>
              <a:rPr kumimoji="1" lang="en-US" altLang="zh-CN"/>
              <a:t>CLICK</a:t>
            </a:r>
            <a:r>
              <a:rPr kumimoji="1" lang="zh-CN" altLang="en-US"/>
              <a:t> </a:t>
            </a:r>
            <a:r>
              <a:rPr kumimoji="1" lang="en-US" altLang="zh-CN"/>
              <a:t>HERE</a:t>
            </a:r>
            <a:r>
              <a:rPr kumimoji="1" lang="zh-CN" altLang="en-US"/>
              <a:t> </a:t>
            </a:r>
            <a:r>
              <a:rPr kumimoji="1" lang="en-US" altLang="zh-CN"/>
              <a:t>TO</a:t>
            </a:r>
            <a:r>
              <a:rPr kumimoji="1" lang="zh-CN" altLang="en-US"/>
              <a:t> </a:t>
            </a:r>
            <a:r>
              <a:rPr kumimoji="1" lang="en-US" altLang="zh-CN"/>
              <a:t>ADD</a:t>
            </a:r>
            <a:r>
              <a:rPr kumimoji="1" lang="zh-CN" altLang="en-US"/>
              <a:t> </a:t>
            </a:r>
            <a:r>
              <a:rPr kumimoji="1" lang="en-US" altLang="zh-CN"/>
              <a:t>YOUR</a:t>
            </a:r>
            <a:r>
              <a:rPr kumimoji="1" lang="zh-CN" altLang="en-US"/>
              <a:t> </a:t>
            </a:r>
            <a:r>
              <a:rPr kumimoji="1" lang="en-US" altLang="zh-CN"/>
              <a:t>TITLE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9933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9822520">
            <a:off x="3099071" y="4109867"/>
            <a:ext cx="716990" cy="71699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 userDrawn="1"/>
        </p:nvSpPr>
        <p:spPr>
          <a:xfrm rot="18585722">
            <a:off x="2900872" y="1691059"/>
            <a:ext cx="1958891" cy="1958891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/>
          <p:cNvSpPr/>
          <p:nvPr userDrawn="1"/>
        </p:nvSpPr>
        <p:spPr>
          <a:xfrm rot="4450317">
            <a:off x="2505540" y="3164955"/>
            <a:ext cx="139775" cy="13977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 rot="892948">
            <a:off x="1669486" y="2837932"/>
            <a:ext cx="381184" cy="38118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 rot="4240722">
            <a:off x="2955271" y="3408914"/>
            <a:ext cx="211665" cy="21166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 rot="3863176">
            <a:off x="2173226" y="2423623"/>
            <a:ext cx="478989" cy="47898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 rot="187853">
            <a:off x="1161290" y="1759072"/>
            <a:ext cx="669411" cy="66941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/>
          <p:cNvSpPr/>
          <p:nvPr userDrawn="1"/>
        </p:nvSpPr>
        <p:spPr>
          <a:xfrm rot="905749">
            <a:off x="2244535" y="1321826"/>
            <a:ext cx="962806" cy="96280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/>
          <p:cNvSpPr/>
          <p:nvPr userDrawn="1"/>
        </p:nvSpPr>
        <p:spPr>
          <a:xfrm rot="19322284">
            <a:off x="2044076" y="1701161"/>
            <a:ext cx="204135" cy="20413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/>
          <p:cNvSpPr/>
          <p:nvPr userDrawn="1"/>
        </p:nvSpPr>
        <p:spPr>
          <a:xfrm rot="42066">
            <a:off x="1017200" y="3789355"/>
            <a:ext cx="252619" cy="252619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/>
          <p:cNvSpPr/>
          <p:nvPr userDrawn="1"/>
        </p:nvSpPr>
        <p:spPr>
          <a:xfrm rot="20117985">
            <a:off x="3894745" y="1815825"/>
            <a:ext cx="2847505" cy="284750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矩形 13"/>
          <p:cNvSpPr/>
          <p:nvPr userDrawn="1"/>
        </p:nvSpPr>
        <p:spPr>
          <a:xfrm rot="905749">
            <a:off x="2447007" y="4636477"/>
            <a:ext cx="958417" cy="95841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矩形 14"/>
          <p:cNvSpPr/>
          <p:nvPr userDrawn="1"/>
        </p:nvSpPr>
        <p:spPr>
          <a:xfrm rot="19322284">
            <a:off x="4995333" y="5259205"/>
            <a:ext cx="204135" cy="20413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矩形 15"/>
          <p:cNvSpPr/>
          <p:nvPr userDrawn="1"/>
        </p:nvSpPr>
        <p:spPr>
          <a:xfrm rot="19736611">
            <a:off x="3735113" y="4395457"/>
            <a:ext cx="997607" cy="99760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2291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幻灯片">
    <p:bg>
      <p:bgPr>
        <a:pattFill prst="pct5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 rot="19238099">
            <a:off x="11440980" y="5083135"/>
            <a:ext cx="442243" cy="44224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 rot="2558654">
            <a:off x="10718032" y="5587230"/>
            <a:ext cx="1790831" cy="1790831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 rot="20601285">
            <a:off x="9831264" y="6039855"/>
            <a:ext cx="1029918" cy="102991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/>
          <p:cNvSpPr/>
          <p:nvPr userDrawn="1"/>
        </p:nvSpPr>
        <p:spPr>
          <a:xfrm rot="20567216">
            <a:off x="9227888" y="6150357"/>
            <a:ext cx="265265" cy="26526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 userDrawn="1"/>
        </p:nvSpPr>
        <p:spPr>
          <a:xfrm rot="20567216">
            <a:off x="11022574" y="4821816"/>
            <a:ext cx="308836" cy="30883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 1"/>
          <p:cNvSpPr/>
          <p:nvPr userDrawn="1"/>
        </p:nvSpPr>
        <p:spPr>
          <a:xfrm rot="19896190">
            <a:off x="696210" y="33589"/>
            <a:ext cx="669411" cy="66941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/>
          <p:cNvSpPr/>
          <p:nvPr userDrawn="1"/>
        </p:nvSpPr>
        <p:spPr>
          <a:xfrm rot="21433404">
            <a:off x="-424797" y="-289495"/>
            <a:ext cx="1261894" cy="126189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 rot="18585722">
            <a:off x="1181569" y="925974"/>
            <a:ext cx="284699" cy="284699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/>
          <p:cNvSpPr/>
          <p:nvPr userDrawn="1"/>
        </p:nvSpPr>
        <p:spPr>
          <a:xfrm rot="17430621">
            <a:off x="1311074" y="134869"/>
            <a:ext cx="204135" cy="20413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1713834" y="236936"/>
            <a:ext cx="5601366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</a:lstStyle>
          <a:p>
            <a:pPr lvl="0"/>
            <a:r>
              <a:rPr kumimoji="1" lang="en-US" altLang="zh-CN"/>
              <a:t>CLICK</a:t>
            </a:r>
            <a:r>
              <a:rPr kumimoji="1" lang="zh-CN" altLang="en-US"/>
              <a:t> </a:t>
            </a:r>
            <a:r>
              <a:rPr kumimoji="1" lang="en-US" altLang="zh-CN"/>
              <a:t>HERE</a:t>
            </a:r>
            <a:r>
              <a:rPr kumimoji="1" lang="zh-CN" altLang="en-US"/>
              <a:t> </a:t>
            </a:r>
            <a:r>
              <a:rPr kumimoji="1" lang="en-US" altLang="zh-CN"/>
              <a:t>TO</a:t>
            </a:r>
            <a:r>
              <a:rPr kumimoji="1" lang="zh-CN" altLang="en-US"/>
              <a:t> </a:t>
            </a:r>
            <a:r>
              <a:rPr kumimoji="1" lang="en-US" altLang="zh-CN"/>
              <a:t>ADD</a:t>
            </a:r>
            <a:r>
              <a:rPr kumimoji="1" lang="zh-CN" altLang="en-US"/>
              <a:t> </a:t>
            </a:r>
            <a:r>
              <a:rPr kumimoji="1" lang="en-US" altLang="zh-CN"/>
              <a:t>YOUR</a:t>
            </a:r>
            <a:r>
              <a:rPr kumimoji="1" lang="zh-CN" altLang="en-US"/>
              <a:t> </a:t>
            </a:r>
            <a:r>
              <a:rPr kumimoji="1" lang="en-US" altLang="zh-CN"/>
              <a:t>TITLE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9701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73483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bg>
      <p:bgPr>
        <a:pattFill prst="pct5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 rot="15361769">
            <a:off x="6558089" y="-388007"/>
            <a:ext cx="1171437" cy="117143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 rot="2558654">
            <a:off x="6112257" y="3254276"/>
            <a:ext cx="331525" cy="33152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 rot="20601285">
            <a:off x="5807448" y="2602019"/>
            <a:ext cx="472692" cy="47269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/>
          <p:cNvSpPr/>
          <p:nvPr userDrawn="1"/>
        </p:nvSpPr>
        <p:spPr>
          <a:xfrm rot="2349059">
            <a:off x="6265431" y="2733673"/>
            <a:ext cx="223715" cy="22371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 userDrawn="1"/>
        </p:nvSpPr>
        <p:spPr>
          <a:xfrm rot="1971513">
            <a:off x="5492430" y="1969500"/>
            <a:ext cx="478989" cy="47898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 1"/>
          <p:cNvSpPr/>
          <p:nvPr userDrawn="1"/>
        </p:nvSpPr>
        <p:spPr>
          <a:xfrm rot="19896190">
            <a:off x="6547995" y="1195050"/>
            <a:ext cx="669411" cy="66941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/>
          <p:cNvSpPr/>
          <p:nvPr userDrawn="1"/>
        </p:nvSpPr>
        <p:spPr>
          <a:xfrm rot="20614086">
            <a:off x="4738005" y="792153"/>
            <a:ext cx="1325599" cy="132559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 rot="18585722">
            <a:off x="4977502" y="-1036467"/>
            <a:ext cx="1958891" cy="1958891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/>
          <p:cNvSpPr/>
          <p:nvPr userDrawn="1"/>
        </p:nvSpPr>
        <p:spPr>
          <a:xfrm rot="17430621">
            <a:off x="4648690" y="376003"/>
            <a:ext cx="204135" cy="20413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/>
          <p:cNvSpPr/>
          <p:nvPr userDrawn="1"/>
        </p:nvSpPr>
        <p:spPr>
          <a:xfrm rot="19750403">
            <a:off x="6270904" y="2051889"/>
            <a:ext cx="252619" cy="252619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/>
          <p:cNvSpPr/>
          <p:nvPr userDrawn="1"/>
        </p:nvSpPr>
        <p:spPr>
          <a:xfrm rot="19896190">
            <a:off x="4118801" y="1264919"/>
            <a:ext cx="329419" cy="32941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335810" y="236936"/>
            <a:ext cx="5601366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</a:lstStyle>
          <a:p>
            <a:pPr lvl="0"/>
            <a:r>
              <a:rPr kumimoji="1" lang="en-US" altLang="zh-CN"/>
              <a:t>CLICK</a:t>
            </a:r>
            <a:r>
              <a:rPr kumimoji="1" lang="zh-CN" altLang="en-US"/>
              <a:t> </a:t>
            </a:r>
            <a:r>
              <a:rPr kumimoji="1" lang="en-US" altLang="zh-CN"/>
              <a:t>HERE</a:t>
            </a:r>
            <a:r>
              <a:rPr kumimoji="1" lang="zh-CN" altLang="en-US"/>
              <a:t> </a:t>
            </a:r>
            <a:r>
              <a:rPr kumimoji="1" lang="en-US" altLang="zh-CN"/>
              <a:t>TO</a:t>
            </a:r>
            <a:r>
              <a:rPr kumimoji="1" lang="zh-CN" altLang="en-US"/>
              <a:t> </a:t>
            </a:r>
            <a:r>
              <a:rPr kumimoji="1" lang="en-US" altLang="zh-CN"/>
              <a:t>ADD</a:t>
            </a:r>
            <a:r>
              <a:rPr kumimoji="1" lang="zh-CN" altLang="en-US"/>
              <a:t> </a:t>
            </a:r>
            <a:r>
              <a:rPr kumimoji="1" lang="en-US" altLang="zh-CN"/>
              <a:t>YOUR</a:t>
            </a:r>
            <a:r>
              <a:rPr kumimoji="1" lang="zh-CN" altLang="en-US"/>
              <a:t> </a:t>
            </a:r>
            <a:r>
              <a:rPr kumimoji="1" lang="en-US" altLang="zh-CN"/>
              <a:t>TITLE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258110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幻灯片">
    <p:bg>
      <p:bgPr>
        <a:pattFill prst="pct5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 rot="15361769">
            <a:off x="6558089" y="-388007"/>
            <a:ext cx="1171437" cy="117143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 rot="2558654">
            <a:off x="6112257" y="3254276"/>
            <a:ext cx="331525" cy="33152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 rot="20601285">
            <a:off x="5807448" y="2602019"/>
            <a:ext cx="472692" cy="47269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/>
          <p:cNvSpPr/>
          <p:nvPr userDrawn="1"/>
        </p:nvSpPr>
        <p:spPr>
          <a:xfrm rot="2349059">
            <a:off x="6265431" y="2733673"/>
            <a:ext cx="223715" cy="22371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 userDrawn="1"/>
        </p:nvSpPr>
        <p:spPr>
          <a:xfrm rot="1971513">
            <a:off x="5492430" y="1969500"/>
            <a:ext cx="478989" cy="47898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 1"/>
          <p:cNvSpPr/>
          <p:nvPr userDrawn="1"/>
        </p:nvSpPr>
        <p:spPr>
          <a:xfrm rot="19896190">
            <a:off x="6547995" y="1195050"/>
            <a:ext cx="669411" cy="66941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/>
          <p:cNvSpPr/>
          <p:nvPr userDrawn="1"/>
        </p:nvSpPr>
        <p:spPr>
          <a:xfrm rot="20614086">
            <a:off x="4738005" y="792153"/>
            <a:ext cx="1325599" cy="132559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 rot="18585722">
            <a:off x="4977502" y="-1036467"/>
            <a:ext cx="1958891" cy="1958891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/>
          <p:cNvSpPr/>
          <p:nvPr userDrawn="1"/>
        </p:nvSpPr>
        <p:spPr>
          <a:xfrm rot="17430621">
            <a:off x="4648690" y="376003"/>
            <a:ext cx="204135" cy="20413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/>
          <p:cNvSpPr/>
          <p:nvPr userDrawn="1"/>
        </p:nvSpPr>
        <p:spPr>
          <a:xfrm rot="19750403">
            <a:off x="6270904" y="2051889"/>
            <a:ext cx="252619" cy="252619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/>
          <p:cNvSpPr/>
          <p:nvPr userDrawn="1"/>
        </p:nvSpPr>
        <p:spPr>
          <a:xfrm rot="19896190">
            <a:off x="4118801" y="1264919"/>
            <a:ext cx="329419" cy="32941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335810" y="236936"/>
            <a:ext cx="5601366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</a:lstStyle>
          <a:p>
            <a:pPr lvl="0"/>
            <a:r>
              <a:rPr kumimoji="1" lang="en-US" altLang="zh-CN"/>
              <a:t>CLICK</a:t>
            </a:r>
            <a:r>
              <a:rPr kumimoji="1" lang="zh-CN" altLang="en-US"/>
              <a:t> </a:t>
            </a:r>
            <a:r>
              <a:rPr kumimoji="1" lang="en-US" altLang="zh-CN"/>
              <a:t>HERE</a:t>
            </a:r>
            <a:r>
              <a:rPr kumimoji="1" lang="zh-CN" altLang="en-US"/>
              <a:t> </a:t>
            </a:r>
            <a:r>
              <a:rPr kumimoji="1" lang="en-US" altLang="zh-CN"/>
              <a:t>TO</a:t>
            </a:r>
            <a:r>
              <a:rPr kumimoji="1" lang="zh-CN" altLang="en-US"/>
              <a:t> </a:t>
            </a:r>
            <a:r>
              <a:rPr kumimoji="1" lang="en-US" altLang="zh-CN"/>
              <a:t>ADD</a:t>
            </a:r>
            <a:r>
              <a:rPr kumimoji="1" lang="zh-CN" altLang="en-US"/>
              <a:t> </a:t>
            </a:r>
            <a:r>
              <a:rPr kumimoji="1" lang="en-US" altLang="zh-CN"/>
              <a:t>YOUR</a:t>
            </a:r>
            <a:r>
              <a:rPr kumimoji="1" lang="zh-CN" altLang="en-US"/>
              <a:t> </a:t>
            </a:r>
            <a:r>
              <a:rPr kumimoji="1" lang="en-US" altLang="zh-CN"/>
              <a:t>TITLE</a:t>
            </a:r>
            <a:endParaRPr kumimoji="1" lang="zh-CN" altLang="en-US"/>
          </a:p>
        </p:txBody>
      </p:sp>
      <p:sp>
        <p:nvSpPr>
          <p:cNvPr id="15" name="矩形 14"/>
          <p:cNvSpPr/>
          <p:nvPr userDrawn="1"/>
        </p:nvSpPr>
        <p:spPr>
          <a:xfrm rot="9822520">
            <a:off x="8665853" y="4696597"/>
            <a:ext cx="716990" cy="71699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矩形 15"/>
          <p:cNvSpPr/>
          <p:nvPr userDrawn="1"/>
        </p:nvSpPr>
        <p:spPr>
          <a:xfrm rot="18585722">
            <a:off x="8467654" y="2277789"/>
            <a:ext cx="1958891" cy="1958891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矩形 16"/>
          <p:cNvSpPr/>
          <p:nvPr userDrawn="1"/>
        </p:nvSpPr>
        <p:spPr>
          <a:xfrm rot="4450317">
            <a:off x="8072322" y="3751685"/>
            <a:ext cx="139775" cy="13977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矩形 17"/>
          <p:cNvSpPr/>
          <p:nvPr userDrawn="1"/>
        </p:nvSpPr>
        <p:spPr>
          <a:xfrm rot="892948">
            <a:off x="7236268" y="3424662"/>
            <a:ext cx="381184" cy="38118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矩形 18"/>
          <p:cNvSpPr/>
          <p:nvPr userDrawn="1"/>
        </p:nvSpPr>
        <p:spPr>
          <a:xfrm rot="4240722">
            <a:off x="8522053" y="3995644"/>
            <a:ext cx="211665" cy="21166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矩形 19"/>
          <p:cNvSpPr/>
          <p:nvPr userDrawn="1"/>
        </p:nvSpPr>
        <p:spPr>
          <a:xfrm rot="3863176">
            <a:off x="7740008" y="3010353"/>
            <a:ext cx="478989" cy="47898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矩形 20"/>
          <p:cNvSpPr/>
          <p:nvPr userDrawn="1"/>
        </p:nvSpPr>
        <p:spPr>
          <a:xfrm rot="187853">
            <a:off x="6728072" y="2345802"/>
            <a:ext cx="669411" cy="66941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矩形 21"/>
          <p:cNvSpPr/>
          <p:nvPr userDrawn="1"/>
        </p:nvSpPr>
        <p:spPr>
          <a:xfrm rot="905749">
            <a:off x="7811317" y="1908556"/>
            <a:ext cx="962806" cy="96280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矩形 22"/>
          <p:cNvSpPr/>
          <p:nvPr userDrawn="1"/>
        </p:nvSpPr>
        <p:spPr>
          <a:xfrm rot="19322284">
            <a:off x="7610858" y="2287891"/>
            <a:ext cx="204135" cy="20413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矩形 23"/>
          <p:cNvSpPr/>
          <p:nvPr userDrawn="1"/>
        </p:nvSpPr>
        <p:spPr>
          <a:xfrm rot="42066">
            <a:off x="6583982" y="4376085"/>
            <a:ext cx="252619" cy="252619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矩形 24"/>
          <p:cNvSpPr/>
          <p:nvPr userDrawn="1"/>
        </p:nvSpPr>
        <p:spPr>
          <a:xfrm rot="20117985">
            <a:off x="9461527" y="2402555"/>
            <a:ext cx="2847505" cy="284750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矩形 25"/>
          <p:cNvSpPr/>
          <p:nvPr userDrawn="1"/>
        </p:nvSpPr>
        <p:spPr>
          <a:xfrm rot="905749">
            <a:off x="8013789" y="5223207"/>
            <a:ext cx="958417" cy="95841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矩形 26"/>
          <p:cNvSpPr/>
          <p:nvPr userDrawn="1"/>
        </p:nvSpPr>
        <p:spPr>
          <a:xfrm rot="19322284">
            <a:off x="10562115" y="5845935"/>
            <a:ext cx="204135" cy="20413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矩形 27"/>
          <p:cNvSpPr/>
          <p:nvPr userDrawn="1"/>
        </p:nvSpPr>
        <p:spPr>
          <a:xfrm rot="19736611">
            <a:off x="9301895" y="4982187"/>
            <a:ext cx="997607" cy="99760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915843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bg>
      <p:bgPr>
        <a:pattFill prst="pct5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 rot="6238231" flipH="1">
            <a:off x="9407392" y="4234793"/>
            <a:ext cx="1171437" cy="117143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 rot="19041346" flipH="1">
            <a:off x="10088253" y="6106343"/>
            <a:ext cx="188104" cy="188104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 rot="998715" flipH="1">
            <a:off x="10506343" y="5622066"/>
            <a:ext cx="472692" cy="47269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/>
          <p:cNvSpPr/>
          <p:nvPr userDrawn="1"/>
        </p:nvSpPr>
        <p:spPr>
          <a:xfrm rot="19250941" flipH="1">
            <a:off x="10179321" y="5688691"/>
            <a:ext cx="223715" cy="22371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 userDrawn="1"/>
        </p:nvSpPr>
        <p:spPr>
          <a:xfrm rot="19628487" flipH="1">
            <a:off x="11165499" y="6592300"/>
            <a:ext cx="478989" cy="47898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 1"/>
          <p:cNvSpPr/>
          <p:nvPr userDrawn="1"/>
        </p:nvSpPr>
        <p:spPr>
          <a:xfrm rot="1703810" flipH="1">
            <a:off x="11537857" y="2659624"/>
            <a:ext cx="669411" cy="66941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/>
          <p:cNvSpPr/>
          <p:nvPr userDrawn="1"/>
        </p:nvSpPr>
        <p:spPr>
          <a:xfrm rot="985914" flipH="1">
            <a:off x="11073314" y="5414953"/>
            <a:ext cx="1325599" cy="132559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 rot="3014278" flipH="1">
            <a:off x="10200525" y="3586333"/>
            <a:ext cx="1958891" cy="1958891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/>
          <p:cNvSpPr/>
          <p:nvPr userDrawn="1"/>
        </p:nvSpPr>
        <p:spPr>
          <a:xfrm rot="4169379" flipH="1">
            <a:off x="8954405" y="5462201"/>
            <a:ext cx="204135" cy="20413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/>
          <p:cNvSpPr/>
          <p:nvPr userDrawn="1"/>
        </p:nvSpPr>
        <p:spPr>
          <a:xfrm rot="1849597" flipH="1">
            <a:off x="10415339" y="6386801"/>
            <a:ext cx="669019" cy="669019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/>
          <p:cNvSpPr/>
          <p:nvPr userDrawn="1"/>
        </p:nvSpPr>
        <p:spPr>
          <a:xfrm rot="1703810" flipH="1">
            <a:off x="10051625" y="3232154"/>
            <a:ext cx="329419" cy="32941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335810" y="236936"/>
            <a:ext cx="5601366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</a:lstStyle>
          <a:p>
            <a:pPr lvl="0"/>
            <a:r>
              <a:rPr kumimoji="1" lang="en-US" altLang="zh-CN"/>
              <a:t>CLICK</a:t>
            </a:r>
            <a:r>
              <a:rPr kumimoji="1" lang="zh-CN" altLang="en-US"/>
              <a:t> </a:t>
            </a:r>
            <a:r>
              <a:rPr kumimoji="1" lang="en-US" altLang="zh-CN"/>
              <a:t>HERE</a:t>
            </a:r>
            <a:r>
              <a:rPr kumimoji="1" lang="zh-CN" altLang="en-US"/>
              <a:t> </a:t>
            </a:r>
            <a:r>
              <a:rPr kumimoji="1" lang="en-US" altLang="zh-CN"/>
              <a:t>TO</a:t>
            </a:r>
            <a:r>
              <a:rPr kumimoji="1" lang="zh-CN" altLang="en-US"/>
              <a:t> </a:t>
            </a:r>
            <a:r>
              <a:rPr kumimoji="1" lang="en-US" altLang="zh-CN"/>
              <a:t>ADD</a:t>
            </a:r>
            <a:r>
              <a:rPr kumimoji="1" lang="zh-CN" altLang="en-US"/>
              <a:t> </a:t>
            </a:r>
            <a:r>
              <a:rPr kumimoji="1" lang="en-US" altLang="zh-CN"/>
              <a:t>YOUR</a:t>
            </a:r>
            <a:r>
              <a:rPr kumimoji="1" lang="zh-CN" altLang="en-US"/>
              <a:t> </a:t>
            </a:r>
            <a:r>
              <a:rPr kumimoji="1" lang="en-US" altLang="zh-CN"/>
              <a:t>TITLE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633157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1528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9212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0476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2446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0386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62047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81750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标题幻灯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7760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659004" y="258233"/>
            <a:ext cx="4868117" cy="529569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txBody>
          <a:bodyPr vert="horz" anchor="ctr"/>
          <a:lstStyle>
            <a:lvl1pPr marL="0" indent="0" algn="l">
              <a:buNone/>
              <a:defRPr sz="2400" b="1"/>
            </a:lvl1pPr>
          </a:lstStyle>
          <a:p>
            <a:pPr lvl="0"/>
            <a:r>
              <a:rPr kumimoji="1" lang="en-US" altLang="zh-CN"/>
              <a:t>CLICK</a:t>
            </a:r>
            <a:r>
              <a:rPr kumimoji="1" lang="zh-CN" altLang="en-US"/>
              <a:t> </a:t>
            </a:r>
            <a:r>
              <a:rPr kumimoji="1" lang="en-US" altLang="zh-CN"/>
              <a:t>HERE</a:t>
            </a:r>
            <a:r>
              <a:rPr kumimoji="1" lang="zh-CN" altLang="en-US"/>
              <a:t> </a:t>
            </a:r>
            <a:r>
              <a:rPr kumimoji="1" lang="en-US" altLang="zh-CN"/>
              <a:t>TO</a:t>
            </a:r>
            <a:r>
              <a:rPr kumimoji="1" lang="zh-CN" altLang="en-US"/>
              <a:t> </a:t>
            </a:r>
            <a:r>
              <a:rPr kumimoji="1" lang="en-US" altLang="zh-CN"/>
              <a:t>ADD</a:t>
            </a:r>
            <a:r>
              <a:rPr kumimoji="1" lang="zh-CN" altLang="en-US"/>
              <a:t> </a:t>
            </a:r>
            <a:r>
              <a:rPr kumimoji="1" lang="en-US" altLang="zh-CN"/>
              <a:t>YOUR</a:t>
            </a:r>
            <a:r>
              <a:rPr kumimoji="1" lang="zh-CN" altLang="en-US"/>
              <a:t> </a:t>
            </a:r>
            <a:r>
              <a:rPr kumimoji="1" lang="en-US" altLang="zh-CN"/>
              <a:t>TITLE</a:t>
            </a:r>
            <a:endParaRPr kumimoji="1" lang="zh-CN" altLang="en-US"/>
          </a:p>
        </p:txBody>
      </p:sp>
      <p:sp>
        <p:nvSpPr>
          <p:cNvPr id="3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11386592" y="171547"/>
            <a:ext cx="805408" cy="616255"/>
          </a:xfrm>
          <a:prstGeom prst="rect">
            <a:avLst/>
          </a:prstGeom>
          <a:solidFill>
            <a:schemeClr val="tx1"/>
          </a:solidFill>
        </p:spPr>
        <p:txBody>
          <a:bodyPr vert="horz" anchor="ctr"/>
          <a:lstStyle>
            <a:lvl1pPr marL="0" indent="0" algn="ctr"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kumimoji="1" lang="en-US" altLang="zh-CN"/>
              <a:t>01</a:t>
            </a:r>
            <a:endParaRPr kumimoji="1" lang="zh-CN" altLang="en-US"/>
          </a:p>
        </p:txBody>
      </p:sp>
      <p:sp>
        <p:nvSpPr>
          <p:cNvPr id="4" name="图片占位符 8"/>
          <p:cNvSpPr>
            <a:spLocks noGrp="1"/>
          </p:cNvSpPr>
          <p:nvPr>
            <p:ph type="pic" sz="quarter" idx="14" hasCustomPrompt="1"/>
          </p:nvPr>
        </p:nvSpPr>
        <p:spPr>
          <a:xfrm>
            <a:off x="376768" y="5989475"/>
            <a:ext cx="1960033" cy="5334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 b="1"/>
            </a:lvl1pPr>
          </a:lstStyle>
          <a:p>
            <a:r>
              <a:rPr kumimoji="1" lang="en-US" altLang="zh-CN" sz="1600" b="1"/>
              <a:t>LOGO&amp;PIC</a:t>
            </a:r>
            <a:r>
              <a:rPr kumimoji="1" lang="zh-CN" altLang="en-US" sz="1600" b="1"/>
              <a:t> </a:t>
            </a:r>
            <a:r>
              <a:rPr kumimoji="1" lang="en-US" altLang="zh-CN" sz="1600" b="1"/>
              <a:t>HERE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326217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40603" y="759873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背景图片素材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4917054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40603" y="759873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标注</a:t>
            </a:r>
          </a:p>
        </p:txBody>
      </p:sp>
      <p:sp>
        <p:nvSpPr>
          <p:cNvPr id="11" name="矩形 10"/>
          <p:cNvSpPr/>
          <p:nvPr userDrawn="1"/>
        </p:nvSpPr>
        <p:spPr>
          <a:xfrm>
            <a:off x="2572589" y="759873"/>
            <a:ext cx="1402001" cy="345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40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字体使用 </a:t>
            </a:r>
            <a:endParaRPr lang="en-US" altLang="zh-CN" sz="140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行距</a:t>
            </a:r>
            <a:endParaRPr lang="en-US" altLang="zh-CN" sz="140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背景图片出处</a:t>
            </a:r>
          </a:p>
          <a:p>
            <a:pPr defTabSz="609585">
              <a:lnSpc>
                <a:spcPct val="130000"/>
              </a:lnSpc>
            </a:pPr>
            <a:endParaRPr lang="zh-CN" altLang="en-US" sz="140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40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声明</a:t>
            </a:r>
            <a:endParaRPr lang="en-US" altLang="zh-CN" sz="140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4153010" y="759873"/>
            <a:ext cx="7074345" cy="4239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英文 </a:t>
            </a:r>
            <a:r>
              <a:rPr lang="en-US" altLang="zh-CN" sz="1400">
                <a:solidFill>
                  <a:srgbClr val="FFFFFF"/>
                </a:solidFill>
                <a:latin typeface="Segoe UI Light"/>
                <a:cs typeface="Segoe UI Light"/>
              </a:rPr>
              <a:t>Century Gothic</a:t>
            </a:r>
          </a:p>
          <a:p>
            <a:pPr defTabSz="609585">
              <a:lnSpc>
                <a:spcPct val="130000"/>
              </a:lnSpc>
            </a:pPr>
            <a:endParaRPr lang="en-US" altLang="zh-CN" sz="140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中文 微软雅黑</a:t>
            </a:r>
            <a:endParaRPr lang="en-US" altLang="zh-CN" sz="140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正文 </a:t>
            </a:r>
            <a:r>
              <a:rPr lang="en-US" altLang="zh-CN" sz="140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1.3</a:t>
            </a:r>
          </a:p>
          <a:p>
            <a:pPr defTabSz="609585">
              <a:lnSpc>
                <a:spcPct val="130000"/>
              </a:lnSpc>
            </a:pPr>
            <a:endParaRPr lang="en-US" altLang="zh-CN" sz="140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en-US" altLang="zh-CN" sz="1400" err="1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cn.bing.com</a:t>
            </a:r>
            <a:endParaRPr lang="zh-CN" altLang="en-US" sz="140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40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40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本网站所提供的任何信息内容（包括但不限于 </a:t>
            </a:r>
            <a:r>
              <a:rPr kumimoji="0" lang="en-US" altLang="zh-CN" sz="13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PPT</a:t>
            </a:r>
            <a:r>
              <a:rPr kumimoji="0" lang="zh-CN" altLang="en-US" sz="13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模板、</a:t>
            </a:r>
            <a:r>
              <a:rPr kumimoji="0" lang="en-US" altLang="zh-CN" sz="13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Word</a:t>
            </a:r>
            <a:r>
              <a:rPr kumimoji="0" lang="zh-CN" altLang="en-US" sz="13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文档、</a:t>
            </a:r>
            <a:r>
              <a:rPr kumimoji="0" lang="en-US" altLang="zh-CN" sz="13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Excel</a:t>
            </a:r>
            <a:r>
              <a:rPr kumimoji="0" lang="zh-CN" altLang="en-US" sz="13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图表、图片素材等）均受</a:t>
            </a:r>
            <a:r>
              <a:rPr kumimoji="0" lang="en-US" altLang="zh-CN" sz="13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《</a:t>
            </a:r>
            <a:r>
              <a:rPr kumimoji="0" lang="zh-CN" altLang="en-US" sz="13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中华人民共和国著作权法</a:t>
            </a:r>
            <a:r>
              <a:rPr kumimoji="0" lang="en-US" altLang="zh-CN" sz="13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》</a:t>
            </a:r>
            <a:r>
              <a:rPr kumimoji="0" lang="zh-CN" altLang="en-US" sz="13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、</a:t>
            </a:r>
            <a:r>
              <a:rPr kumimoji="0" lang="en-US" altLang="zh-CN" sz="13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《</a:t>
            </a:r>
            <a:r>
              <a:rPr kumimoji="0" lang="zh-CN" altLang="en-US" sz="13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信息网络传播权保护条例</a:t>
            </a:r>
            <a:r>
              <a:rPr kumimoji="0" lang="en-US" altLang="zh-CN" sz="13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》</a:t>
            </a:r>
            <a:r>
              <a:rPr kumimoji="0" lang="zh-CN" altLang="en-US" sz="13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及其他适用的法律法规的保护，未经权利人书面明确授权，信息内容的任何部分</a:t>
            </a:r>
            <a:r>
              <a:rPr kumimoji="0" lang="en-US" altLang="zh-CN" sz="13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(</a:t>
            </a:r>
            <a:r>
              <a:rPr kumimoji="0" lang="zh-CN" altLang="en-US" sz="13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包括图片或图表</a:t>
            </a:r>
            <a:r>
              <a:rPr kumimoji="0" lang="en-US" altLang="zh-CN" sz="13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)</a:t>
            </a:r>
            <a:r>
              <a:rPr kumimoji="0" lang="zh-CN" altLang="en-US" sz="13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不得被全部或部分的复制、传播、销售，否则将承担法律责任。</a:t>
            </a:r>
          </a:p>
        </p:txBody>
      </p:sp>
      <p:sp>
        <p:nvSpPr>
          <p:cNvPr id="13" name="矩形 12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>
                <a:solidFill>
                  <a:prstClr val="white"/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>
              <a:solidFill>
                <a:prstClr val="white"/>
              </a:solidFill>
              <a:latin typeface="Segoe UI Light"/>
              <a:ea typeface="微软雅黑" charset="0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14339258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447955" y="4458724"/>
            <a:ext cx="329609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/>
            <a:r>
              <a:rPr kumimoji="1" lang="zh-CN" altLang="en-US" sz="1333">
                <a:solidFill>
                  <a:srgbClr val="000000"/>
                </a:solidFill>
                <a:latin typeface="Century Gothic"/>
                <a:ea typeface="微软雅黑" charset="0"/>
              </a:rPr>
              <a:t>点击</a:t>
            </a:r>
            <a:r>
              <a:rPr kumimoji="1" lang="en-US" altLang="zh-CN" sz="1333">
                <a:solidFill>
                  <a:srgbClr val="000000"/>
                </a:solidFill>
                <a:latin typeface="Segoe UI Light" charset="0"/>
                <a:ea typeface="Segoe UI Light" charset="0"/>
                <a:cs typeface="Segoe UI Light" charset="0"/>
              </a:rPr>
              <a:t>Logo</a:t>
            </a:r>
            <a:r>
              <a:rPr kumimoji="1" lang="zh-CN" altLang="en-US" sz="1333">
                <a:solidFill>
                  <a:srgbClr val="000000"/>
                </a:solidFill>
                <a:latin typeface="Century Gothic"/>
                <a:ea typeface="微软雅黑" charset="0"/>
              </a:rPr>
              <a:t>获取更多优质模板（放映模式）</a:t>
            </a:r>
          </a:p>
        </p:txBody>
      </p:sp>
      <p:pic>
        <p:nvPicPr>
          <p:cNvPr id="4" name="图片 3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27832"/>
            <a:ext cx="30480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455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542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12/17/2019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111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12/17/2019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875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12/17/2019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415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39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47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494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93350EB0-D8A4-4054-8A79-37CBAF729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826ED13-A10E-43A6-BA23-C93E46502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971693E-628C-4C63-B6C0-343709CD0B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F6555-92DE-4C19-94E4-AFE924817560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EEEE33E-F8BA-4B73-A7DC-F59565A3B7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EF0B30C-343D-408E-9B14-1BE35DCB46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AC66A-3B66-43E7-AB30-F590999872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477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691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679" r:id="rId24"/>
    <p:sldLayoutId id="2147483683" r:id="rId25"/>
    <p:sldLayoutId id="2147483662" r:id="rId26"/>
    <p:sldLayoutId id="2147483664" r:id="rId27"/>
    <p:sldLayoutId id="2147483663" r:id="rId28"/>
    <p:sldLayoutId id="2147483703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.png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2.xml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microsoft.com/office/2007/relationships/hdphoto" Target="../media/hdphoto1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71880" y="1431092"/>
            <a:ext cx="8901176" cy="1264757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本框 8"/>
          <p:cNvSpPr txBox="1"/>
          <p:nvPr/>
        </p:nvSpPr>
        <p:spPr>
          <a:xfrm>
            <a:off x="6741268" y="5053510"/>
            <a:ext cx="469845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Wingdings" charset="2"/>
              <a:buChar char="n"/>
            </a:pPr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charset="0"/>
                <a:ea typeface="微软雅黑" charset="0"/>
              </a:rPr>
              <a:t>GROUP 5</a:t>
            </a:r>
            <a:endParaRPr lang="zh-CN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微软雅黑" charset="0"/>
              <a:ea typeface="微软雅黑" charset="0"/>
            </a:endParaRPr>
          </a:p>
          <a:p>
            <a:pPr marL="285750" indent="-285750">
              <a:lnSpc>
                <a:spcPct val="150000"/>
              </a:lnSpc>
              <a:buFont typeface="Wingdings" charset="2"/>
              <a:buChar char="n"/>
            </a:pPr>
            <a:r>
              <a:rPr lang="zh-TW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charset="0"/>
                <a:ea typeface="微软雅黑" charset="0"/>
              </a:rPr>
              <a:t>指導老師</a:t>
            </a:r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charset="0"/>
                <a:ea typeface="微软雅黑" charset="0"/>
              </a:rPr>
              <a:t>：</a:t>
            </a:r>
            <a:r>
              <a:rPr lang="zh-TW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charset="0"/>
                <a:ea typeface="微软雅黑" charset="0"/>
              </a:rPr>
              <a:t>林嘉鴻</a:t>
            </a:r>
            <a:endParaRPr lang="zh-CN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微软雅黑" charset="0"/>
              <a:ea typeface="微软雅黑" charset="0"/>
            </a:endParaRPr>
          </a:p>
          <a:p>
            <a:pPr marL="285750" indent="-285750">
              <a:lnSpc>
                <a:spcPct val="150000"/>
              </a:lnSpc>
              <a:buFont typeface="Wingdings" charset="2"/>
              <a:buChar char="n"/>
            </a:pPr>
            <a:r>
              <a:rPr lang="zh-TW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charset="0"/>
                <a:ea typeface="微软雅黑" charset="0"/>
              </a:rPr>
              <a:t>學生</a:t>
            </a:r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charset="0"/>
                <a:ea typeface="微软雅黑" charset="0"/>
              </a:rPr>
              <a:t>：</a:t>
            </a:r>
            <a:r>
              <a:rPr lang="zh-TW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charset="0"/>
                <a:ea typeface="微软雅黑" charset="0"/>
              </a:rPr>
              <a:t>梁雅鈞 </a:t>
            </a:r>
            <a:r>
              <a:rPr lang="en-US" altLang="zh-TW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charset="0"/>
                <a:ea typeface="微软雅黑" charset="0"/>
              </a:rPr>
              <a:t>.</a:t>
            </a:r>
            <a:r>
              <a:rPr lang="zh-TW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charset="0"/>
                <a:ea typeface="微软雅黑" charset="0"/>
              </a:rPr>
              <a:t> 孫渝淇 </a:t>
            </a:r>
            <a:r>
              <a:rPr lang="en-US" altLang="zh-TW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charset="0"/>
                <a:ea typeface="微软雅黑" charset="0"/>
              </a:rPr>
              <a:t>.</a:t>
            </a:r>
            <a:r>
              <a:rPr lang="zh-TW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charset="0"/>
                <a:ea typeface="微软雅黑" charset="0"/>
              </a:rPr>
              <a:t> 吳欣珊 </a:t>
            </a:r>
            <a:r>
              <a:rPr lang="en-US" altLang="zh-TW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charset="0"/>
                <a:ea typeface="微软雅黑" charset="0"/>
              </a:rPr>
              <a:t>.</a:t>
            </a:r>
            <a:r>
              <a:rPr lang="zh-TW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charset="0"/>
                <a:ea typeface="微软雅黑" charset="0"/>
              </a:rPr>
              <a:t> 趙云瑄 </a:t>
            </a:r>
            <a:endParaRPr lang="en-US" altLang="zh-TW" b="1" dirty="0">
              <a:solidFill>
                <a:schemeClr val="tx1">
                  <a:lumMod val="50000"/>
                  <a:lumOff val="50000"/>
                </a:schemeClr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-312650" y="1586416"/>
            <a:ext cx="91827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altLang="zh-TW" sz="2800" kern="100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The Influence of E-tutoring Program on the Students </a:t>
            </a:r>
          </a:p>
          <a:p>
            <a:pPr algn="ctr">
              <a:spcAft>
                <a:spcPts val="0"/>
              </a:spcAft>
            </a:pPr>
            <a:r>
              <a:rPr lang="en-US" altLang="zh-TW" sz="2800" kern="100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in the Remote Areas: A Case Study in Penghu</a:t>
            </a:r>
            <a:endParaRPr lang="zh-TW" altLang="zh-TW" sz="2800" kern="100" dirty="0">
              <a:latin typeface="Source Sans Pro Semibold" panose="020B0603030403020204" pitchFamily="34" charset="0"/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0" y="1431092"/>
            <a:ext cx="1128409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>
            <a:off x="8709841" y="2017606"/>
            <a:ext cx="0" cy="678243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2645579" y="3434963"/>
            <a:ext cx="6083717" cy="446276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>
              <a:spcAft>
                <a:spcPts val="0"/>
              </a:spcAft>
            </a:pPr>
            <a:r>
              <a:rPr lang="zh-TW" altLang="zh-TW" sz="2300" kern="100">
                <a:latin typeface="Microsoft YaHei"/>
                <a:ea typeface="Microsoft YaHei"/>
              </a:rPr>
              <a:t>數位學伴對於偏鄉學生之影響（以澎湖為例）</a:t>
            </a:r>
          </a:p>
        </p:txBody>
      </p:sp>
      <p:cxnSp>
        <p:nvCxnSpPr>
          <p:cNvPr id="11" name="直線接點 10"/>
          <p:cNvCxnSpPr/>
          <p:nvPr/>
        </p:nvCxnSpPr>
        <p:spPr>
          <a:xfrm>
            <a:off x="5123234" y="4083501"/>
            <a:ext cx="1128409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5123232" y="3282591"/>
            <a:ext cx="1128409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823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722847" y="1729469"/>
            <a:ext cx="1901483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3900" b="1" dirty="0">
                <a:solidFill>
                  <a:schemeClr val="bg1"/>
                </a:solidFill>
              </a:rPr>
              <a:t>3</a:t>
            </a:r>
            <a:endParaRPr kumimoji="1" lang="zh-CN" altLang="en-US" sz="23900" b="1" dirty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56459" y="1864936"/>
            <a:ext cx="1034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800" dirty="0">
                <a:solidFill>
                  <a:schemeClr val="bg1"/>
                </a:solidFill>
              </a:rPr>
              <a:t>PART</a:t>
            </a:r>
            <a:endParaRPr kumimoji="1" lang="zh-CN" altLang="en-US" sz="280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913466" y="2388156"/>
            <a:ext cx="57200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solidFill>
                  <a:schemeClr val="accent4">
                    <a:lumMod val="75000"/>
                  </a:schemeClr>
                </a:solidFill>
              </a:rPr>
              <a:t>Methodology</a:t>
            </a:r>
            <a:endParaRPr kumimoji="1" lang="zh-CN" altLang="en-US" sz="6600" b="1" dirty="0">
              <a:solidFill>
                <a:schemeClr val="accent4">
                  <a:lumMod val="75000"/>
                </a:schemeClr>
              </a:solidFill>
              <a:latin typeface="Microsoft YaHei" charset="0"/>
              <a:ea typeface="Microsoft YaHei" charset="0"/>
              <a:cs typeface="Microsoft Ya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47796"/>
      </p:ext>
    </p:extLst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-766255" y="2244617"/>
            <a:ext cx="8257597" cy="1264757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6728685" y="1176975"/>
            <a:ext cx="5658280" cy="966138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656692" y="217913"/>
            <a:ext cx="5531039" cy="929884"/>
          </a:xfrm>
        </p:spPr>
        <p:txBody>
          <a:bodyPr/>
          <a:lstStyle/>
          <a:p>
            <a:r>
              <a:rPr kumimoji="1" lang="en-US" altLang="zh-CN" sz="4000" dirty="0"/>
              <a:t>Overview</a:t>
            </a:r>
            <a:endParaRPr kumimoji="1" lang="zh-CN" altLang="en-US" sz="4000" dirty="0"/>
          </a:p>
        </p:txBody>
      </p:sp>
      <p:cxnSp>
        <p:nvCxnSpPr>
          <p:cNvPr id="50" name="直線接點 49"/>
          <p:cNvCxnSpPr/>
          <p:nvPr/>
        </p:nvCxnSpPr>
        <p:spPr>
          <a:xfrm>
            <a:off x="7003208" y="1176975"/>
            <a:ext cx="4543548" cy="12756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椭圆 3"/>
          <p:cNvSpPr/>
          <p:nvPr/>
        </p:nvSpPr>
        <p:spPr>
          <a:xfrm>
            <a:off x="6366580" y="916875"/>
            <a:ext cx="646326" cy="59702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000" b="1" dirty="0"/>
              <a:t>1</a:t>
            </a:r>
            <a:endParaRPr kumimoji="1" lang="zh-CN" altLang="en-US" sz="3000" b="1"/>
          </a:p>
        </p:txBody>
      </p:sp>
      <p:sp>
        <p:nvSpPr>
          <p:cNvPr id="53" name="椭圆 3"/>
          <p:cNvSpPr/>
          <p:nvPr/>
        </p:nvSpPr>
        <p:spPr>
          <a:xfrm>
            <a:off x="1038501" y="1893107"/>
            <a:ext cx="646326" cy="59702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000" b="1" dirty="0"/>
              <a:t>2</a:t>
            </a:r>
            <a:endParaRPr kumimoji="1" lang="zh-CN" altLang="en-US" sz="3000" b="1"/>
          </a:p>
        </p:txBody>
      </p:sp>
      <p:cxnSp>
        <p:nvCxnSpPr>
          <p:cNvPr id="55" name="直線接點 54"/>
          <p:cNvCxnSpPr/>
          <p:nvPr/>
        </p:nvCxnSpPr>
        <p:spPr>
          <a:xfrm>
            <a:off x="1675099" y="2244617"/>
            <a:ext cx="4491189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 flipH="1">
            <a:off x="7063639" y="1413654"/>
            <a:ext cx="5560876" cy="493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en-US" altLang="zh-TW" sz="2200" dirty="0">
                <a:latin typeface="Comic Sans MS" panose="030F0702030302020204" pitchFamily="66" charset="0"/>
              </a:rPr>
              <a:t>The participants selection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ea typeface="微软雅黑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77271" y="2605689"/>
            <a:ext cx="7279988" cy="529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en-US" altLang="zh-TW" sz="2400" kern="100" dirty="0">
                <a:latin typeface="Comic Sans MS" panose="030F0702030302020204" pitchFamily="66" charset="0"/>
                <a:ea typeface="Times New Roman" panose="02020603050405020304" pitchFamily="18" charset="0"/>
              </a:rPr>
              <a:t>The questionnaires and interview questions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ea typeface="微软雅黑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422211" y="3840591"/>
            <a:ext cx="8257597" cy="1264757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4806759" y="4003630"/>
            <a:ext cx="8625191" cy="1009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585">
              <a:lnSpc>
                <a:spcPct val="130000"/>
              </a:lnSpc>
            </a:pPr>
            <a:r>
              <a:rPr lang="en-US" altLang="zh-TW" sz="2400" dirty="0">
                <a:latin typeface="Comic Sans MS" panose="030F0702030302020204" pitchFamily="66" charset="0"/>
              </a:rPr>
              <a:t>The procedures of administering the study </a:t>
            </a:r>
          </a:p>
          <a:p>
            <a:pPr algn="just" defTabSz="609585">
              <a:lnSpc>
                <a:spcPct val="130000"/>
              </a:lnSpc>
            </a:pPr>
            <a:r>
              <a:rPr lang="en-US" altLang="zh-TW" sz="2400" dirty="0">
                <a:latin typeface="Comic Sans MS" panose="030F0702030302020204" pitchFamily="66" charset="0"/>
              </a:rPr>
              <a:t>and collecting the data needed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ea typeface="微软雅黑" charset="0"/>
            </a:endParaRPr>
          </a:p>
        </p:txBody>
      </p:sp>
      <p:sp>
        <p:nvSpPr>
          <p:cNvPr id="27" name="椭圆 3"/>
          <p:cNvSpPr/>
          <p:nvPr/>
        </p:nvSpPr>
        <p:spPr>
          <a:xfrm>
            <a:off x="3876719" y="3549892"/>
            <a:ext cx="646326" cy="59702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000" b="1" dirty="0"/>
              <a:t>3</a:t>
            </a:r>
            <a:endParaRPr kumimoji="1" lang="zh-CN" altLang="en-US" sz="3000" b="1"/>
          </a:p>
        </p:txBody>
      </p:sp>
      <p:cxnSp>
        <p:nvCxnSpPr>
          <p:cNvPr id="29" name="直線接點 28"/>
          <p:cNvCxnSpPr/>
          <p:nvPr/>
        </p:nvCxnSpPr>
        <p:spPr>
          <a:xfrm>
            <a:off x="6227255" y="1011655"/>
            <a:ext cx="4127" cy="426253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/>
          <p:cNvCxnSpPr/>
          <p:nvPr/>
        </p:nvCxnSpPr>
        <p:spPr>
          <a:xfrm>
            <a:off x="914642" y="1982408"/>
            <a:ext cx="4127" cy="426253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/>
          <p:cNvCxnSpPr/>
          <p:nvPr/>
        </p:nvCxnSpPr>
        <p:spPr>
          <a:xfrm>
            <a:off x="3769695" y="3630673"/>
            <a:ext cx="4127" cy="426253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/>
          <p:cNvCxnSpPr>
            <a:cxnSpLocks/>
          </p:cNvCxnSpPr>
          <p:nvPr/>
        </p:nvCxnSpPr>
        <p:spPr>
          <a:xfrm>
            <a:off x="4526564" y="3840591"/>
            <a:ext cx="5054693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/>
          <p:cNvSpPr/>
          <p:nvPr/>
        </p:nvSpPr>
        <p:spPr>
          <a:xfrm>
            <a:off x="-151246" y="5236036"/>
            <a:ext cx="8257597" cy="1264757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305271" y="5594534"/>
            <a:ext cx="76858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400"/>
              </a:lnSpc>
              <a:spcAft>
                <a:spcPts val="0"/>
              </a:spcAft>
            </a:pPr>
            <a:r>
              <a:rPr lang="en-US" altLang="zh-TW" sz="2400" kern="100" dirty="0">
                <a:latin typeface="Comic Sans MS" panose="030F0702030302020204" pitchFamily="66" charset="0"/>
                <a:ea typeface="Times New Roman" panose="02020603050405020304" pitchFamily="18" charset="0"/>
              </a:rPr>
              <a:t>The use of quantitative and qualitative methods for data analysis.</a:t>
            </a:r>
            <a:endParaRPr lang="zh-TW" altLang="zh-TW" sz="2400" kern="100" dirty="0">
              <a:latin typeface="Comic Sans MS" panose="030F0702030302020204" pitchFamily="66" charset="0"/>
            </a:endParaRPr>
          </a:p>
        </p:txBody>
      </p:sp>
      <p:sp>
        <p:nvSpPr>
          <p:cNvPr id="37" name="椭圆 3"/>
          <p:cNvSpPr/>
          <p:nvPr/>
        </p:nvSpPr>
        <p:spPr>
          <a:xfrm>
            <a:off x="452900" y="4884526"/>
            <a:ext cx="646326" cy="59702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3000" b="1" dirty="0"/>
              <a:t>4</a:t>
            </a:r>
            <a:endParaRPr kumimoji="1" lang="zh-CN" altLang="en-US" sz="3000" b="1"/>
          </a:p>
        </p:txBody>
      </p:sp>
      <p:cxnSp>
        <p:nvCxnSpPr>
          <p:cNvPr id="38" name="直線接點 37"/>
          <p:cNvCxnSpPr/>
          <p:nvPr/>
        </p:nvCxnSpPr>
        <p:spPr>
          <a:xfrm>
            <a:off x="305271" y="4969909"/>
            <a:ext cx="4127" cy="426253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/>
          <p:cNvCxnSpPr/>
          <p:nvPr/>
        </p:nvCxnSpPr>
        <p:spPr>
          <a:xfrm>
            <a:off x="1094169" y="5236036"/>
            <a:ext cx="5588736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「children cartoon png laugh」的圖片搜尋結果">
            <a:extLst>
              <a:ext uri="{FF2B5EF4-FFF2-40B4-BE49-F238E27FC236}">
                <a16:creationId xmlns:a16="http://schemas.microsoft.com/office/drawing/2014/main" id="{62BCEA31-E1D8-49B2-832D-35FD64997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8222" y1="33000" x2="43333" y2="30556"/>
                        <a14:foregroundMark x1="22000" y1="68556" x2="23889" y2="80222"/>
                        <a14:foregroundMark x1="5667" y1="30778" x2="12556" y2="6000"/>
                        <a14:foregroundMark x1="3000" y1="23222" x2="32444" y2="5333"/>
                        <a14:foregroundMark x1="16889" y1="48444" x2="6000" y2="39000"/>
                        <a14:foregroundMark x1="10111" y1="47556" x2="3333" y2="33444"/>
                        <a14:foregroundMark x1="19000" y1="8778" x2="36444" y2="4889"/>
                        <a14:foregroundMark x1="36556" y1="6556" x2="47111" y2="6778"/>
                        <a14:foregroundMark x1="21778" y1="68667" x2="21778" y2="74000"/>
                        <a14:foregroundMark x1="22222" y1="74222" x2="22889" y2="76556"/>
                        <a14:backgroundMark x1="24111" y1="74444" x2="24889" y2="78111"/>
                        <a14:backgroundMark x1="25111" y1="76333" x2="23111" y2="69778"/>
                        <a14:backgroundMark x1="24111" y1="79000" x2="22444" y2="68889"/>
                        <a14:backgroundMark x1="667" y1="23778" x2="667" y2="2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9556" y="682855"/>
            <a:ext cx="1270453" cy="127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99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6" b="100000" l="0" r="90000">
                        <a14:foregroundMark x1="25000" y1="24038" x2="25000" y2="24038"/>
                        <a14:foregroundMark x1="25667" y1="46795" x2="25667" y2="46795"/>
                        <a14:foregroundMark x1="29333" y1="51923" x2="29333" y2="51923"/>
                        <a14:foregroundMark x1="23000" y1="63462" x2="23000" y2="63462"/>
                        <a14:foregroundMark x1="34333" y1="65705" x2="34333" y2="65705"/>
                        <a14:foregroundMark x1="47333" y1="89103" x2="47333" y2="89103"/>
                        <a14:foregroundMark x1="32333" y1="90385" x2="32333" y2="90385"/>
                        <a14:foregroundMark x1="6667" y1="92949" x2="6667" y2="9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484" y="688694"/>
            <a:ext cx="5273515" cy="5484456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7796620" y="324269"/>
            <a:ext cx="4117655" cy="966138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4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656692" y="217913"/>
            <a:ext cx="5531039" cy="929884"/>
          </a:xfrm>
        </p:spPr>
        <p:txBody>
          <a:bodyPr/>
          <a:lstStyle/>
          <a:p>
            <a:r>
              <a:rPr kumimoji="1" lang="en-US" altLang="zh-CN" sz="4000" dirty="0"/>
              <a:t>Participants</a:t>
            </a:r>
            <a:endParaRPr kumimoji="1" lang="zh-CN" altLang="en-US" sz="4000"/>
          </a:p>
        </p:txBody>
      </p:sp>
      <p:cxnSp>
        <p:nvCxnSpPr>
          <p:cNvPr id="50" name="直線接點 49"/>
          <p:cNvCxnSpPr/>
          <p:nvPr/>
        </p:nvCxnSpPr>
        <p:spPr>
          <a:xfrm>
            <a:off x="8798570" y="1264181"/>
            <a:ext cx="2327791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 flipH="1">
            <a:off x="8090569" y="504840"/>
            <a:ext cx="3743791" cy="53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 charset="0"/>
                <a:cs typeface="+mn-cs"/>
              </a:rPr>
              <a:t>Total</a:t>
            </a:r>
            <a:r>
              <a:rPr kumimoji="0" lang="en-US" altLang="zh-CN" sz="22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 charset="0"/>
                <a:cs typeface="+mn-cs"/>
              </a:rPr>
              <a:t> of 80 participants</a:t>
            </a:r>
            <a:endParaRPr kumimoji="0" lang="en-US" altLang="zh-CN" sz="2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 charset="0"/>
              <a:cs typeface="+mn-cs"/>
            </a:endParaRPr>
          </a:p>
        </p:txBody>
      </p:sp>
      <p:cxnSp>
        <p:nvCxnSpPr>
          <p:cNvPr id="7" name="直線接點 6"/>
          <p:cNvCxnSpPr/>
          <p:nvPr/>
        </p:nvCxnSpPr>
        <p:spPr>
          <a:xfrm flipV="1">
            <a:off x="7056025" y="2473739"/>
            <a:ext cx="302735" cy="87378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" name="群組 3"/>
          <p:cNvGrpSpPr/>
          <p:nvPr/>
        </p:nvGrpSpPr>
        <p:grpSpPr>
          <a:xfrm>
            <a:off x="7510228" y="2104337"/>
            <a:ext cx="737901" cy="642584"/>
            <a:chOff x="7289025" y="2361371"/>
            <a:chExt cx="754600" cy="711128"/>
          </a:xfrm>
        </p:grpSpPr>
        <p:pic>
          <p:nvPicPr>
            <p:cNvPr id="41" name="图片 3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72" t="14308" r="21572" b="14308"/>
            <a:stretch/>
          </p:blipFill>
          <p:spPr>
            <a:xfrm>
              <a:off x="7289025" y="2361371"/>
              <a:ext cx="711128" cy="711128"/>
            </a:xfrm>
            <a:prstGeom prst="ellipse">
              <a:avLst/>
            </a:prstGeom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42" name="矩形 41"/>
            <p:cNvSpPr/>
            <p:nvPr/>
          </p:nvSpPr>
          <p:spPr>
            <a:xfrm flipH="1">
              <a:off x="7332238" y="2380001"/>
              <a:ext cx="711387" cy="692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ea typeface="微软雅黑" charset="0"/>
                  <a:cs typeface="+mn-cs"/>
                </a:rPr>
                <a:t>15</a:t>
              </a:r>
            </a:p>
          </p:txBody>
        </p:sp>
      </p:grpSp>
      <p:sp>
        <p:nvSpPr>
          <p:cNvPr id="43" name="矩形 42"/>
          <p:cNvSpPr/>
          <p:nvPr/>
        </p:nvSpPr>
        <p:spPr>
          <a:xfrm flipH="1">
            <a:off x="8217025" y="2270789"/>
            <a:ext cx="3743791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09585">
              <a:lnSpc>
                <a:spcPct val="130000"/>
              </a:lnSpc>
              <a:defRPr/>
            </a:pPr>
            <a:r>
              <a:rPr lang="en-US" altLang="zh-TW" sz="2000" dirty="0" err="1">
                <a:latin typeface="Comic Sans MS" panose="030F0702030302020204" pitchFamily="66" charset="0"/>
              </a:rPr>
              <a:t>Huxi</a:t>
            </a:r>
            <a:r>
              <a:rPr lang="en-US" altLang="zh-TW" sz="2000" dirty="0">
                <a:latin typeface="Comic Sans MS" panose="030F0702030302020204" pitchFamily="66" charset="0"/>
              </a:rPr>
              <a:t> elementary school</a:t>
            </a:r>
            <a:endParaRPr kumimoji="0" lang="en-US" altLang="zh-CN" sz="2000" b="1" i="0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 charset="0"/>
            </a:endParaRPr>
          </a:p>
        </p:txBody>
      </p:sp>
      <p:grpSp>
        <p:nvGrpSpPr>
          <p:cNvPr id="20" name="群組 19"/>
          <p:cNvGrpSpPr/>
          <p:nvPr/>
        </p:nvGrpSpPr>
        <p:grpSpPr>
          <a:xfrm>
            <a:off x="5622963" y="-482869"/>
            <a:ext cx="2554477" cy="343794"/>
            <a:chOff x="8648265" y="2728705"/>
            <a:chExt cx="2554477" cy="343794"/>
          </a:xfrm>
        </p:grpSpPr>
        <p:cxnSp>
          <p:nvCxnSpPr>
            <p:cNvPr id="44" name="直線接點 43"/>
            <p:cNvCxnSpPr/>
            <p:nvPr/>
          </p:nvCxnSpPr>
          <p:spPr>
            <a:xfrm flipV="1">
              <a:off x="8648265" y="3056241"/>
              <a:ext cx="2554477" cy="16258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接點 44"/>
            <p:cNvCxnSpPr/>
            <p:nvPr/>
          </p:nvCxnSpPr>
          <p:spPr>
            <a:xfrm>
              <a:off x="11199156" y="2728705"/>
              <a:ext cx="3586" cy="33447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手繪多邊形 21"/>
          <p:cNvSpPr/>
          <p:nvPr/>
        </p:nvSpPr>
        <p:spPr>
          <a:xfrm>
            <a:off x="8556066" y="2151176"/>
            <a:ext cx="2803767" cy="678128"/>
          </a:xfrm>
          <a:custGeom>
            <a:avLst/>
            <a:gdLst>
              <a:gd name="connsiteX0" fmla="*/ 0 w 2803767"/>
              <a:gd name="connsiteY0" fmla="*/ 665260 h 678128"/>
              <a:gd name="connsiteX1" fmla="*/ 2607012 w 2803767"/>
              <a:gd name="connsiteY1" fmla="*/ 597166 h 678128"/>
              <a:gd name="connsiteX2" fmla="*/ 2616740 w 2803767"/>
              <a:gd name="connsiteY2" fmla="*/ 52418 h 678128"/>
              <a:gd name="connsiteX3" fmla="*/ 2597285 w 2803767"/>
              <a:gd name="connsiteY3" fmla="*/ 52418 h 67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3767" h="678128">
                <a:moveTo>
                  <a:pt x="0" y="665260"/>
                </a:moveTo>
                <a:cubicBezTo>
                  <a:pt x="1085444" y="682283"/>
                  <a:pt x="2170889" y="699306"/>
                  <a:pt x="2607012" y="597166"/>
                </a:cubicBezTo>
                <a:cubicBezTo>
                  <a:pt x="3043135" y="495026"/>
                  <a:pt x="2618361" y="143209"/>
                  <a:pt x="2616740" y="52418"/>
                </a:cubicBezTo>
                <a:cubicBezTo>
                  <a:pt x="2615119" y="-38373"/>
                  <a:pt x="2606202" y="7022"/>
                  <a:pt x="2597285" y="52418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1" name="直線接點 50"/>
          <p:cNvCxnSpPr/>
          <p:nvPr/>
        </p:nvCxnSpPr>
        <p:spPr>
          <a:xfrm flipH="1">
            <a:off x="4313634" y="4386145"/>
            <a:ext cx="215583" cy="140969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9" name="矩形 58"/>
          <p:cNvSpPr/>
          <p:nvPr/>
        </p:nvSpPr>
        <p:spPr>
          <a:xfrm flipH="1">
            <a:off x="677634" y="4927232"/>
            <a:ext cx="3743791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09585">
              <a:lnSpc>
                <a:spcPct val="130000"/>
              </a:lnSpc>
              <a:defRPr/>
            </a:pPr>
            <a:r>
              <a:rPr lang="en-US" altLang="zh-TW" sz="2000" kern="100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Wang’an</a:t>
            </a:r>
            <a:r>
              <a:rPr lang="en-US" altLang="zh-TW" sz="2000" kern="100" dirty="0">
                <a:latin typeface="Comic Sans MS" panose="030F0702030302020204" pitchFamily="66" charset="0"/>
                <a:ea typeface="Times New Roman" panose="02020603050405020304" pitchFamily="18" charset="0"/>
              </a:rPr>
              <a:t> junior high school</a:t>
            </a:r>
            <a:endParaRPr kumimoji="0" lang="en-US" altLang="zh-CN" sz="2000" b="1" i="0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 charset="0"/>
            </a:endParaRPr>
          </a:p>
        </p:txBody>
      </p:sp>
      <p:cxnSp>
        <p:nvCxnSpPr>
          <p:cNvPr id="23" name="直線接點 22"/>
          <p:cNvCxnSpPr/>
          <p:nvPr/>
        </p:nvCxnSpPr>
        <p:spPr>
          <a:xfrm>
            <a:off x="8798570" y="324269"/>
            <a:ext cx="2327791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/>
          <p:cNvCxnSpPr/>
          <p:nvPr/>
        </p:nvCxnSpPr>
        <p:spPr>
          <a:xfrm flipH="1" flipV="1">
            <a:off x="3801586" y="5862208"/>
            <a:ext cx="309886" cy="68418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 flipH="1">
            <a:off x="5048619" y="5782141"/>
            <a:ext cx="168292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09585">
              <a:lnSpc>
                <a:spcPct val="130000"/>
              </a:lnSpc>
              <a:defRPr/>
            </a:pPr>
            <a:r>
              <a:rPr lang="en-US" altLang="zh-TW" sz="2000" dirty="0" err="1">
                <a:latin typeface="Comic Sans MS" panose="030F0702030302020204" pitchFamily="66" charset="0"/>
              </a:rPr>
              <a:t>Qimei</a:t>
            </a:r>
            <a:r>
              <a:rPr lang="en-US" altLang="zh-TW" sz="2000" dirty="0">
                <a:latin typeface="Comic Sans MS" panose="030F0702030302020204" pitchFamily="66" charset="0"/>
              </a:rPr>
              <a:t> DOC</a:t>
            </a:r>
            <a:endParaRPr kumimoji="0" lang="en-US" altLang="zh-CN" sz="2000" b="1" i="0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 charset="0"/>
            </a:endParaRPr>
          </a:p>
        </p:txBody>
      </p:sp>
      <p:sp>
        <p:nvSpPr>
          <p:cNvPr id="28" name="手繪多邊形 27"/>
          <p:cNvSpPr/>
          <p:nvPr/>
        </p:nvSpPr>
        <p:spPr>
          <a:xfrm>
            <a:off x="5424121" y="5808179"/>
            <a:ext cx="1224439" cy="486180"/>
          </a:xfrm>
          <a:custGeom>
            <a:avLst/>
            <a:gdLst>
              <a:gd name="connsiteX0" fmla="*/ 0 w 2803767"/>
              <a:gd name="connsiteY0" fmla="*/ 665260 h 678128"/>
              <a:gd name="connsiteX1" fmla="*/ 2607012 w 2803767"/>
              <a:gd name="connsiteY1" fmla="*/ 597166 h 678128"/>
              <a:gd name="connsiteX2" fmla="*/ 2616740 w 2803767"/>
              <a:gd name="connsiteY2" fmla="*/ 52418 h 678128"/>
              <a:gd name="connsiteX3" fmla="*/ 2597285 w 2803767"/>
              <a:gd name="connsiteY3" fmla="*/ 52418 h 67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3767" h="678128">
                <a:moveTo>
                  <a:pt x="0" y="665260"/>
                </a:moveTo>
                <a:cubicBezTo>
                  <a:pt x="1085444" y="682283"/>
                  <a:pt x="2170889" y="699306"/>
                  <a:pt x="2607012" y="597166"/>
                </a:cubicBezTo>
                <a:cubicBezTo>
                  <a:pt x="3043135" y="495026"/>
                  <a:pt x="2618361" y="143209"/>
                  <a:pt x="2616740" y="52418"/>
                </a:cubicBezTo>
                <a:cubicBezTo>
                  <a:pt x="2615119" y="-38373"/>
                  <a:pt x="2606202" y="7022"/>
                  <a:pt x="2597285" y="52418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9" name="直線接點 28"/>
          <p:cNvCxnSpPr/>
          <p:nvPr/>
        </p:nvCxnSpPr>
        <p:spPr>
          <a:xfrm flipH="1">
            <a:off x="4824528" y="2937035"/>
            <a:ext cx="309886" cy="6485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矩形 31"/>
          <p:cNvSpPr/>
          <p:nvPr/>
        </p:nvSpPr>
        <p:spPr>
          <a:xfrm flipH="1">
            <a:off x="347100" y="3339580"/>
            <a:ext cx="367905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09585">
              <a:lnSpc>
                <a:spcPct val="130000"/>
              </a:lnSpc>
              <a:defRPr/>
            </a:pPr>
            <a:r>
              <a:rPr lang="en-US" altLang="zh-TW" sz="2000" err="1">
                <a:latin typeface="Comic Sans MS" panose="030F0702030302020204" pitchFamily="66" charset="0"/>
              </a:rPr>
              <a:t>Fengguiwei</a:t>
            </a:r>
            <a:r>
              <a:rPr lang="en-US" altLang="zh-TW" sz="2000">
                <a:latin typeface="Comic Sans MS" panose="030F0702030302020204" pitchFamily="66" charset="0"/>
              </a:rPr>
              <a:t> elementary school</a:t>
            </a:r>
            <a:endParaRPr kumimoji="0" lang="en-US" altLang="zh-CN" sz="2000" b="1" i="0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 charset="0"/>
            </a:endParaRPr>
          </a:p>
        </p:txBody>
      </p:sp>
      <p:sp>
        <p:nvSpPr>
          <p:cNvPr id="33" name="手繪多邊形 32"/>
          <p:cNvSpPr/>
          <p:nvPr/>
        </p:nvSpPr>
        <p:spPr>
          <a:xfrm flipH="1">
            <a:off x="256067" y="3355207"/>
            <a:ext cx="2146012" cy="565869"/>
          </a:xfrm>
          <a:custGeom>
            <a:avLst/>
            <a:gdLst>
              <a:gd name="connsiteX0" fmla="*/ 0 w 2803767"/>
              <a:gd name="connsiteY0" fmla="*/ 665260 h 678128"/>
              <a:gd name="connsiteX1" fmla="*/ 2607012 w 2803767"/>
              <a:gd name="connsiteY1" fmla="*/ 597166 h 678128"/>
              <a:gd name="connsiteX2" fmla="*/ 2616740 w 2803767"/>
              <a:gd name="connsiteY2" fmla="*/ 52418 h 678128"/>
              <a:gd name="connsiteX3" fmla="*/ 2597285 w 2803767"/>
              <a:gd name="connsiteY3" fmla="*/ 52418 h 67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3767" h="678128">
                <a:moveTo>
                  <a:pt x="0" y="665260"/>
                </a:moveTo>
                <a:cubicBezTo>
                  <a:pt x="1085444" y="682283"/>
                  <a:pt x="2170889" y="699306"/>
                  <a:pt x="2607012" y="597166"/>
                </a:cubicBezTo>
                <a:cubicBezTo>
                  <a:pt x="3043135" y="495026"/>
                  <a:pt x="2618361" y="143209"/>
                  <a:pt x="2616740" y="52418"/>
                </a:cubicBezTo>
                <a:cubicBezTo>
                  <a:pt x="2615119" y="-38373"/>
                  <a:pt x="2606202" y="7022"/>
                  <a:pt x="2597285" y="52418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4" name="群組 33"/>
          <p:cNvGrpSpPr/>
          <p:nvPr/>
        </p:nvGrpSpPr>
        <p:grpSpPr>
          <a:xfrm>
            <a:off x="3550202" y="4352763"/>
            <a:ext cx="757358" cy="642584"/>
            <a:chOff x="7289025" y="2361371"/>
            <a:chExt cx="774497" cy="711128"/>
          </a:xfrm>
        </p:grpSpPr>
        <p:pic>
          <p:nvPicPr>
            <p:cNvPr id="35" name="图片 3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72" t="14308" r="21572" b="14308"/>
            <a:stretch/>
          </p:blipFill>
          <p:spPr>
            <a:xfrm>
              <a:off x="7289025" y="2361371"/>
              <a:ext cx="711128" cy="711128"/>
            </a:xfrm>
            <a:prstGeom prst="ellipse">
              <a:avLst/>
            </a:prstGeom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36" name="矩形 35"/>
            <p:cNvSpPr/>
            <p:nvPr/>
          </p:nvSpPr>
          <p:spPr>
            <a:xfrm flipH="1">
              <a:off x="7352135" y="2390766"/>
              <a:ext cx="711387" cy="6063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ea typeface="微软雅黑" charset="0"/>
                  <a:cs typeface="+mn-cs"/>
                </a:rPr>
                <a:t>1</a:t>
              </a:r>
              <a:r>
                <a:rPr kumimoji="0" lang="en-US" altLang="zh-TW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ea typeface="微软雅黑" charset="0"/>
                  <a:cs typeface="+mn-cs"/>
                </a:rPr>
                <a:t>9</a:t>
              </a:r>
              <a:endParaRPr kumimoji="0" lang="en-US" altLang="zh-CN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 charset="0"/>
                <a:cs typeface="+mn-cs"/>
              </a:endParaRPr>
            </a:p>
          </p:txBody>
        </p:sp>
      </p:grpSp>
      <p:grpSp>
        <p:nvGrpSpPr>
          <p:cNvPr id="37" name="群組 36"/>
          <p:cNvGrpSpPr/>
          <p:nvPr/>
        </p:nvGrpSpPr>
        <p:grpSpPr>
          <a:xfrm>
            <a:off x="4232606" y="5729977"/>
            <a:ext cx="737901" cy="642584"/>
            <a:chOff x="7289025" y="2361371"/>
            <a:chExt cx="754600" cy="711128"/>
          </a:xfrm>
        </p:grpSpPr>
        <p:pic>
          <p:nvPicPr>
            <p:cNvPr id="38" name="图片 3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72" t="14308" r="21572" b="14308"/>
            <a:stretch/>
          </p:blipFill>
          <p:spPr>
            <a:xfrm>
              <a:off x="7289025" y="2361371"/>
              <a:ext cx="711128" cy="711128"/>
            </a:xfrm>
            <a:prstGeom prst="ellipse">
              <a:avLst/>
            </a:prstGeom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39" name="矩形 38"/>
            <p:cNvSpPr/>
            <p:nvPr/>
          </p:nvSpPr>
          <p:spPr>
            <a:xfrm flipH="1">
              <a:off x="7332238" y="2380001"/>
              <a:ext cx="711387" cy="6063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ea typeface="微软雅黑" charset="0"/>
                  <a:cs typeface="+mn-cs"/>
                </a:rPr>
                <a:t>1</a:t>
              </a:r>
              <a:r>
                <a:rPr kumimoji="0" lang="en-US" altLang="zh-TW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ea typeface="微软雅黑" charset="0"/>
                  <a:cs typeface="+mn-cs"/>
                </a:rPr>
                <a:t>2</a:t>
              </a:r>
              <a:endParaRPr kumimoji="0" lang="en-US" altLang="zh-CN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 charset="0"/>
                <a:cs typeface="+mn-cs"/>
              </a:endParaRPr>
            </a:p>
          </p:txBody>
        </p:sp>
      </p:grpSp>
      <p:grpSp>
        <p:nvGrpSpPr>
          <p:cNvPr id="40" name="群組 39"/>
          <p:cNvGrpSpPr/>
          <p:nvPr/>
        </p:nvGrpSpPr>
        <p:grpSpPr>
          <a:xfrm>
            <a:off x="3931792" y="2906451"/>
            <a:ext cx="767086" cy="642584"/>
            <a:chOff x="7289025" y="2361371"/>
            <a:chExt cx="784445" cy="711128"/>
          </a:xfrm>
        </p:grpSpPr>
        <p:pic>
          <p:nvPicPr>
            <p:cNvPr id="46" name="图片 3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72" t="14308" r="21572" b="14308"/>
            <a:stretch/>
          </p:blipFill>
          <p:spPr>
            <a:xfrm>
              <a:off x="7289025" y="2361371"/>
              <a:ext cx="711128" cy="711128"/>
            </a:xfrm>
            <a:prstGeom prst="ellipse">
              <a:avLst/>
            </a:prstGeom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47" name="矩形 46"/>
            <p:cNvSpPr/>
            <p:nvPr/>
          </p:nvSpPr>
          <p:spPr>
            <a:xfrm flipH="1">
              <a:off x="7362083" y="2380001"/>
              <a:ext cx="711387" cy="6063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1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ea typeface="微软雅黑" charset="0"/>
                  <a:cs typeface="+mn-cs"/>
                </a:rPr>
                <a:t>1</a:t>
              </a:r>
              <a:r>
                <a:rPr kumimoji="0" lang="en-US" altLang="zh-TW" sz="2500" b="1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ea typeface="微软雅黑" charset="0"/>
                  <a:cs typeface="+mn-cs"/>
                </a:rPr>
                <a:t>1</a:t>
              </a:r>
              <a:endParaRPr kumimoji="0" lang="en-US" altLang="zh-CN" sz="25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 charset="0"/>
                <a:cs typeface="+mn-cs"/>
              </a:endParaRPr>
            </a:p>
          </p:txBody>
        </p:sp>
      </p:grpSp>
      <p:grpSp>
        <p:nvGrpSpPr>
          <p:cNvPr id="48" name="群組 47"/>
          <p:cNvGrpSpPr/>
          <p:nvPr/>
        </p:nvGrpSpPr>
        <p:grpSpPr>
          <a:xfrm>
            <a:off x="-1189550" y="1686859"/>
            <a:ext cx="737901" cy="642584"/>
            <a:chOff x="7289025" y="2361371"/>
            <a:chExt cx="754600" cy="711128"/>
          </a:xfrm>
        </p:grpSpPr>
        <p:pic>
          <p:nvPicPr>
            <p:cNvPr id="49" name="图片 3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72" t="14308" r="21572" b="14308"/>
            <a:stretch/>
          </p:blipFill>
          <p:spPr>
            <a:xfrm>
              <a:off x="7289025" y="2361371"/>
              <a:ext cx="711128" cy="711128"/>
            </a:xfrm>
            <a:prstGeom prst="ellipse">
              <a:avLst/>
            </a:prstGeom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52" name="矩形 51"/>
            <p:cNvSpPr/>
            <p:nvPr/>
          </p:nvSpPr>
          <p:spPr>
            <a:xfrm flipH="1">
              <a:off x="7332238" y="2380001"/>
              <a:ext cx="711387" cy="692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1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ea typeface="微软雅黑" charset="0"/>
                  <a:cs typeface="+mn-cs"/>
                </a:rPr>
                <a:t>15</a:t>
              </a:r>
            </a:p>
          </p:txBody>
        </p:sp>
      </p:grpSp>
      <p:grpSp>
        <p:nvGrpSpPr>
          <p:cNvPr id="53" name="群組 52"/>
          <p:cNvGrpSpPr/>
          <p:nvPr/>
        </p:nvGrpSpPr>
        <p:grpSpPr>
          <a:xfrm>
            <a:off x="7127008" y="3023725"/>
            <a:ext cx="747629" cy="642584"/>
            <a:chOff x="7289025" y="2361371"/>
            <a:chExt cx="764548" cy="711128"/>
          </a:xfrm>
        </p:grpSpPr>
        <p:pic>
          <p:nvPicPr>
            <p:cNvPr id="55" name="图片 3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72" t="14308" r="21572" b="14308"/>
            <a:stretch/>
          </p:blipFill>
          <p:spPr>
            <a:xfrm>
              <a:off x="7289025" y="2361371"/>
              <a:ext cx="711128" cy="711128"/>
            </a:xfrm>
            <a:prstGeom prst="ellipse">
              <a:avLst/>
            </a:prstGeom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61" name="矩形 60"/>
            <p:cNvSpPr/>
            <p:nvPr/>
          </p:nvSpPr>
          <p:spPr>
            <a:xfrm flipH="1">
              <a:off x="7342186" y="2401532"/>
              <a:ext cx="711387" cy="6063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1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ea typeface="微软雅黑" charset="0"/>
                  <a:cs typeface="+mn-cs"/>
                </a:rPr>
                <a:t>1</a:t>
              </a:r>
              <a:r>
                <a:rPr kumimoji="0" lang="en-US" altLang="zh-TW" sz="2500" b="1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omic Sans MS" panose="030F0702030302020204" pitchFamily="66" charset="0"/>
                  <a:ea typeface="微软雅黑" charset="0"/>
                  <a:cs typeface="+mn-cs"/>
                </a:rPr>
                <a:t>7</a:t>
              </a:r>
              <a:endParaRPr kumimoji="0" lang="en-US" altLang="zh-CN" sz="25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 charset="0"/>
                <a:cs typeface="+mn-cs"/>
              </a:endParaRPr>
            </a:p>
          </p:txBody>
        </p:sp>
      </p:grpSp>
      <p:cxnSp>
        <p:nvCxnSpPr>
          <p:cNvPr id="62" name="直線接點 61"/>
          <p:cNvCxnSpPr/>
          <p:nvPr/>
        </p:nvCxnSpPr>
        <p:spPr>
          <a:xfrm>
            <a:off x="7147524" y="2727581"/>
            <a:ext cx="148867" cy="176222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7787798" y="3331215"/>
            <a:ext cx="29177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kern="100" err="1">
                <a:latin typeface="Comic Sans MS" panose="030F0702030302020204" pitchFamily="66" charset="0"/>
                <a:ea typeface="Times New Roman" panose="02020603050405020304" pitchFamily="18" charset="0"/>
              </a:rPr>
              <a:t>Huxi</a:t>
            </a:r>
            <a:r>
              <a:rPr lang="en-US" altLang="zh-TW" sz="2000" kern="100">
                <a:latin typeface="Comic Sans MS" panose="030F0702030302020204" pitchFamily="66" charset="0"/>
                <a:ea typeface="Times New Roman" panose="02020603050405020304" pitchFamily="18" charset="0"/>
              </a:rPr>
              <a:t> junior high school</a:t>
            </a:r>
            <a:endParaRPr lang="zh-TW" altLang="en-US" sz="2000">
              <a:latin typeface="Comic Sans MS" panose="030F0702030302020204" pitchFamily="66" charset="0"/>
            </a:endParaRPr>
          </a:p>
        </p:txBody>
      </p:sp>
      <p:sp>
        <p:nvSpPr>
          <p:cNvPr id="65" name="手繪多邊形 64"/>
          <p:cNvSpPr/>
          <p:nvPr/>
        </p:nvSpPr>
        <p:spPr>
          <a:xfrm>
            <a:off x="8117778" y="3176685"/>
            <a:ext cx="2803767" cy="678128"/>
          </a:xfrm>
          <a:custGeom>
            <a:avLst/>
            <a:gdLst>
              <a:gd name="connsiteX0" fmla="*/ 0 w 2803767"/>
              <a:gd name="connsiteY0" fmla="*/ 665260 h 678128"/>
              <a:gd name="connsiteX1" fmla="*/ 2607012 w 2803767"/>
              <a:gd name="connsiteY1" fmla="*/ 597166 h 678128"/>
              <a:gd name="connsiteX2" fmla="*/ 2616740 w 2803767"/>
              <a:gd name="connsiteY2" fmla="*/ 52418 h 678128"/>
              <a:gd name="connsiteX3" fmla="*/ 2597285 w 2803767"/>
              <a:gd name="connsiteY3" fmla="*/ 52418 h 67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3767" h="678128">
                <a:moveTo>
                  <a:pt x="0" y="665260"/>
                </a:moveTo>
                <a:cubicBezTo>
                  <a:pt x="1085444" y="682283"/>
                  <a:pt x="2170889" y="699306"/>
                  <a:pt x="2607012" y="597166"/>
                </a:cubicBezTo>
                <a:cubicBezTo>
                  <a:pt x="3043135" y="495026"/>
                  <a:pt x="2618361" y="143209"/>
                  <a:pt x="2616740" y="52418"/>
                </a:cubicBezTo>
                <a:cubicBezTo>
                  <a:pt x="2615119" y="-38373"/>
                  <a:pt x="2606202" y="7022"/>
                  <a:pt x="2597285" y="52418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6" name="群組 65"/>
          <p:cNvGrpSpPr/>
          <p:nvPr/>
        </p:nvGrpSpPr>
        <p:grpSpPr>
          <a:xfrm>
            <a:off x="5596459" y="4185932"/>
            <a:ext cx="851949" cy="642584"/>
            <a:chOff x="7289025" y="2361371"/>
            <a:chExt cx="871229" cy="711128"/>
          </a:xfrm>
        </p:grpSpPr>
        <p:pic>
          <p:nvPicPr>
            <p:cNvPr id="67" name="图片 3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72" t="14308" r="21572" b="14308"/>
            <a:stretch/>
          </p:blipFill>
          <p:spPr>
            <a:xfrm>
              <a:off x="7289025" y="2361371"/>
              <a:ext cx="711128" cy="711128"/>
            </a:xfrm>
            <a:prstGeom prst="ellipse">
              <a:avLst/>
            </a:prstGeom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68" name="矩形 67"/>
            <p:cNvSpPr/>
            <p:nvPr/>
          </p:nvSpPr>
          <p:spPr>
            <a:xfrm flipH="1">
              <a:off x="7448867" y="2382786"/>
              <a:ext cx="711387" cy="6063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TW" sz="2500" b="1">
                  <a:solidFill>
                    <a:srgbClr val="000000">
                      <a:lumMod val="75000"/>
                      <a:lumOff val="25000"/>
                    </a:srgbClr>
                  </a:solidFill>
                  <a:latin typeface="Comic Sans MS" panose="030F0702030302020204" pitchFamily="66" charset="0"/>
                  <a:ea typeface="微软雅黑" charset="0"/>
                </a:rPr>
                <a:t>6</a:t>
              </a:r>
              <a:endParaRPr kumimoji="0" lang="en-US" altLang="zh-CN" sz="25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 charset="0"/>
                <a:cs typeface="+mn-cs"/>
              </a:endParaRPr>
            </a:p>
          </p:txBody>
        </p:sp>
      </p:grpSp>
      <p:cxnSp>
        <p:nvCxnSpPr>
          <p:cNvPr id="69" name="直線接點 68"/>
          <p:cNvCxnSpPr/>
          <p:nvPr/>
        </p:nvCxnSpPr>
        <p:spPr>
          <a:xfrm flipH="1" flipV="1">
            <a:off x="5314332" y="4304190"/>
            <a:ext cx="220543" cy="81955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6319990" y="4460349"/>
            <a:ext cx="35670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kern="100" err="1">
                <a:latin typeface="Comic Sans MS" panose="030F0702030302020204" pitchFamily="66" charset="0"/>
                <a:ea typeface="Times New Roman" panose="02020603050405020304" pitchFamily="18" charset="0"/>
              </a:rPr>
              <a:t>Jiangjyun</a:t>
            </a:r>
            <a:r>
              <a:rPr lang="en-US" altLang="zh-TW" sz="2000" kern="100">
                <a:latin typeface="Comic Sans MS" panose="030F0702030302020204" pitchFamily="66" charset="0"/>
                <a:ea typeface="Times New Roman" panose="02020603050405020304" pitchFamily="18" charset="0"/>
              </a:rPr>
              <a:t> elementary school</a:t>
            </a:r>
            <a:endParaRPr lang="zh-TW" altLang="en-US" sz="2000">
              <a:latin typeface="Comic Sans MS" panose="030F0702030302020204" pitchFamily="66" charset="0"/>
            </a:endParaRPr>
          </a:p>
        </p:txBody>
      </p:sp>
      <p:sp>
        <p:nvSpPr>
          <p:cNvPr id="70" name="手繪多邊形 69"/>
          <p:cNvSpPr/>
          <p:nvPr/>
        </p:nvSpPr>
        <p:spPr>
          <a:xfrm>
            <a:off x="7482071" y="4336946"/>
            <a:ext cx="2456595" cy="646916"/>
          </a:xfrm>
          <a:custGeom>
            <a:avLst/>
            <a:gdLst>
              <a:gd name="connsiteX0" fmla="*/ 0 w 2803767"/>
              <a:gd name="connsiteY0" fmla="*/ 665260 h 678128"/>
              <a:gd name="connsiteX1" fmla="*/ 2607012 w 2803767"/>
              <a:gd name="connsiteY1" fmla="*/ 597166 h 678128"/>
              <a:gd name="connsiteX2" fmla="*/ 2616740 w 2803767"/>
              <a:gd name="connsiteY2" fmla="*/ 52418 h 678128"/>
              <a:gd name="connsiteX3" fmla="*/ 2597285 w 2803767"/>
              <a:gd name="connsiteY3" fmla="*/ 52418 h 67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3767" h="678128">
                <a:moveTo>
                  <a:pt x="0" y="665260"/>
                </a:moveTo>
                <a:cubicBezTo>
                  <a:pt x="1085444" y="682283"/>
                  <a:pt x="2170889" y="699306"/>
                  <a:pt x="2607012" y="597166"/>
                </a:cubicBezTo>
                <a:cubicBezTo>
                  <a:pt x="3043135" y="495026"/>
                  <a:pt x="2618361" y="143209"/>
                  <a:pt x="2616740" y="52418"/>
                </a:cubicBezTo>
                <a:cubicBezTo>
                  <a:pt x="2615119" y="-38373"/>
                  <a:pt x="2606202" y="7022"/>
                  <a:pt x="2597285" y="52418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手繪多邊形 70"/>
          <p:cNvSpPr/>
          <p:nvPr/>
        </p:nvSpPr>
        <p:spPr>
          <a:xfrm flipH="1">
            <a:off x="540148" y="4927232"/>
            <a:ext cx="2146012" cy="565869"/>
          </a:xfrm>
          <a:custGeom>
            <a:avLst/>
            <a:gdLst>
              <a:gd name="connsiteX0" fmla="*/ 0 w 2803767"/>
              <a:gd name="connsiteY0" fmla="*/ 665260 h 678128"/>
              <a:gd name="connsiteX1" fmla="*/ 2607012 w 2803767"/>
              <a:gd name="connsiteY1" fmla="*/ 597166 h 678128"/>
              <a:gd name="connsiteX2" fmla="*/ 2616740 w 2803767"/>
              <a:gd name="connsiteY2" fmla="*/ 52418 h 678128"/>
              <a:gd name="connsiteX3" fmla="*/ 2597285 w 2803767"/>
              <a:gd name="connsiteY3" fmla="*/ 52418 h 67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3767" h="678128">
                <a:moveTo>
                  <a:pt x="0" y="665260"/>
                </a:moveTo>
                <a:cubicBezTo>
                  <a:pt x="1085444" y="682283"/>
                  <a:pt x="2170889" y="699306"/>
                  <a:pt x="2607012" y="597166"/>
                </a:cubicBezTo>
                <a:cubicBezTo>
                  <a:pt x="3043135" y="495026"/>
                  <a:pt x="2618361" y="143209"/>
                  <a:pt x="2616740" y="52418"/>
                </a:cubicBezTo>
                <a:cubicBezTo>
                  <a:pt x="2615119" y="-38373"/>
                  <a:pt x="2606202" y="7022"/>
                  <a:pt x="2597285" y="52418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4" name="Picture 2" descr="「children cartoon png」的圖片搜尋結果">
            <a:extLst>
              <a:ext uri="{FF2B5EF4-FFF2-40B4-BE49-F238E27FC236}">
                <a16:creationId xmlns:a16="http://schemas.microsoft.com/office/drawing/2014/main" id="{14C3AEB7-B40C-402E-B470-1A48BF811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783743" y="1296527"/>
            <a:ext cx="1255881" cy="132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25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22" grpId="0" animBg="1"/>
      <p:bldP spid="59" grpId="0"/>
      <p:bldP spid="27" grpId="0"/>
      <p:bldP spid="28" grpId="0" animBg="1"/>
      <p:bldP spid="32" grpId="0"/>
      <p:bldP spid="33" grpId="0" animBg="1"/>
      <p:bldP spid="8" grpId="0"/>
      <p:bldP spid="65" grpId="0" animBg="1"/>
      <p:bldP spid="11" grpId="0"/>
      <p:bldP spid="70" grpId="0" animBg="1"/>
      <p:bldP spid="7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656692" y="217913"/>
            <a:ext cx="5531039" cy="929884"/>
          </a:xfrm>
        </p:spPr>
        <p:txBody>
          <a:bodyPr/>
          <a:lstStyle/>
          <a:p>
            <a:r>
              <a:rPr kumimoji="1" lang="en-US" altLang="zh-CN" sz="4000" dirty="0"/>
              <a:t>Instruments</a:t>
            </a:r>
            <a:endParaRPr kumimoji="1" lang="zh-CN" altLang="en-US" sz="4000" dirty="0"/>
          </a:p>
        </p:txBody>
      </p:sp>
      <p:grpSp>
        <p:nvGrpSpPr>
          <p:cNvPr id="4" name="群組 3"/>
          <p:cNvGrpSpPr/>
          <p:nvPr/>
        </p:nvGrpSpPr>
        <p:grpSpPr>
          <a:xfrm>
            <a:off x="2057634" y="1653295"/>
            <a:ext cx="2816448" cy="1050995"/>
            <a:chOff x="1522609" y="1653295"/>
            <a:chExt cx="2816448" cy="105099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6" name="矩形 25"/>
            <p:cNvSpPr/>
            <p:nvPr/>
          </p:nvSpPr>
          <p:spPr>
            <a:xfrm>
              <a:off x="1522609" y="1653295"/>
              <a:ext cx="2816448" cy="1050995"/>
            </a:xfrm>
            <a:prstGeom prst="rect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 flipH="1">
              <a:off x="1787880" y="1882557"/>
              <a:ext cx="2285906" cy="59247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lvl="0" defTabSz="609585">
                <a:lnSpc>
                  <a:spcPct val="130000"/>
                </a:lnSpc>
                <a:defRPr/>
              </a:pPr>
              <a:r>
                <a:rPr lang="en-US" altLang="zh-TW" sz="2500" dirty="0">
                  <a:latin typeface="Comic Sans MS" panose="030F0702030302020204" pitchFamily="66" charset="0"/>
                </a:rPr>
                <a:t>Questionnaire</a:t>
              </a:r>
              <a:endParaRPr kumimoji="0" lang="en-US" altLang="zh-CN" sz="2500" b="1" i="0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 charset="0"/>
              </a:endParaRPr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2057634" y="4305703"/>
            <a:ext cx="2816448" cy="1050995"/>
            <a:chOff x="1522609" y="1653295"/>
            <a:chExt cx="2816448" cy="105099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0" name="矩形 39"/>
            <p:cNvSpPr/>
            <p:nvPr/>
          </p:nvSpPr>
          <p:spPr>
            <a:xfrm>
              <a:off x="1522609" y="1653295"/>
              <a:ext cx="2816448" cy="1050995"/>
            </a:xfrm>
            <a:prstGeom prst="rect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 flipH="1">
              <a:off x="2112705" y="1882556"/>
              <a:ext cx="1636256" cy="59247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lvl="0" defTabSz="609585">
                <a:lnSpc>
                  <a:spcPct val="130000"/>
                </a:lnSpc>
                <a:defRPr/>
              </a:pPr>
              <a:r>
                <a:rPr lang="en-US" altLang="zh-CN" sz="2500" noProof="0" dirty="0">
                  <a:latin typeface="Comic Sans MS" panose="030F0702030302020204" pitchFamily="66" charset="0"/>
                </a:rPr>
                <a:t>Interview</a:t>
              </a:r>
              <a:endParaRPr kumimoji="0" lang="en-US" altLang="zh-CN" sz="2500" b="1" i="0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 charset="0"/>
              </a:endParaRPr>
            </a:p>
          </p:txBody>
        </p:sp>
      </p:grpSp>
      <p:sp>
        <p:nvSpPr>
          <p:cNvPr id="43" name="矩形 42"/>
          <p:cNvSpPr/>
          <p:nvPr/>
        </p:nvSpPr>
        <p:spPr>
          <a:xfrm>
            <a:off x="5307434" y="4004144"/>
            <a:ext cx="4235406" cy="1654109"/>
          </a:xfrm>
          <a:prstGeom prst="rect">
            <a:avLst/>
          </a:prstGeom>
          <a:solidFill>
            <a:schemeClr val="accent2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" name="群組 7"/>
          <p:cNvGrpSpPr/>
          <p:nvPr/>
        </p:nvGrpSpPr>
        <p:grpSpPr>
          <a:xfrm>
            <a:off x="5307433" y="1351737"/>
            <a:ext cx="4235406" cy="1654109"/>
            <a:chOff x="4422212" y="1351737"/>
            <a:chExt cx="4235406" cy="1654109"/>
          </a:xfrm>
          <a:solidFill>
            <a:srgbClr val="CCE5BD">
              <a:alpha val="32000"/>
            </a:srgbClr>
          </a:solidFill>
        </p:grpSpPr>
        <p:sp>
          <p:nvSpPr>
            <p:cNvPr id="51" name="矩形 50"/>
            <p:cNvSpPr/>
            <p:nvPr/>
          </p:nvSpPr>
          <p:spPr>
            <a:xfrm>
              <a:off x="4422212" y="1351737"/>
              <a:ext cx="4235406" cy="165410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4" name="矩形 43"/>
            <p:cNvSpPr/>
            <p:nvPr/>
          </p:nvSpPr>
          <p:spPr>
            <a:xfrm flipH="1">
              <a:off x="4595409" y="1398930"/>
              <a:ext cx="4062209" cy="15597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lvl="0" indent="-28575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zh-TW" sz="2200" dirty="0">
                  <a:latin typeface="Comic Sans MS" panose="030F0702030302020204" pitchFamily="66" charset="0"/>
                </a:rPr>
                <a:t>participants’ reception</a:t>
              </a:r>
            </a:p>
            <a:p>
              <a:pPr marL="285750" lvl="0" indent="-28575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zh-CN" sz="2200" dirty="0">
                  <a:latin typeface="Comic Sans MS" panose="030F0702030302020204" pitchFamily="66" charset="0"/>
                </a:rPr>
                <a:t>attitude</a:t>
              </a:r>
            </a:p>
            <a:p>
              <a:pPr marL="285750" lvl="0" indent="-28575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zh-CN" sz="2200" dirty="0">
                  <a:latin typeface="Comic Sans MS" panose="030F0702030302020204" pitchFamily="66" charset="0"/>
                </a:rPr>
                <a:t>satisfaction</a:t>
              </a:r>
            </a:p>
          </p:txBody>
        </p:sp>
      </p:grpSp>
      <p:sp>
        <p:nvSpPr>
          <p:cNvPr id="9" name="矩形 8"/>
          <p:cNvSpPr/>
          <p:nvPr/>
        </p:nvSpPr>
        <p:spPr>
          <a:xfrm>
            <a:off x="5577904" y="4051337"/>
            <a:ext cx="3118161" cy="15597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200" dirty="0">
                <a:latin typeface="Comic Sans MS" panose="030F0702030302020204" pitchFamily="66" charset="0"/>
              </a:rPr>
              <a:t>project investigator</a:t>
            </a:r>
            <a:endParaRPr lang="en-US" altLang="zh-TW" sz="2200" dirty="0"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200" dirty="0">
                <a:latin typeface="Comic Sans MS" panose="030F0702030302020204" pitchFamily="66" charset="0"/>
              </a:rPr>
              <a:t>project assistant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200" dirty="0">
                <a:latin typeface="Comic Sans MS" panose="030F0702030302020204" pitchFamily="66" charset="0"/>
              </a:rPr>
              <a:t> e-tutors</a:t>
            </a:r>
            <a:endParaRPr lang="zh-TW" altLang="en-US" sz="2200" dirty="0">
              <a:latin typeface="Comic Sans MS" panose="030F0702030302020204" pitchFamily="66" charset="0"/>
            </a:endParaRPr>
          </a:p>
        </p:txBody>
      </p:sp>
      <p:cxnSp>
        <p:nvCxnSpPr>
          <p:cNvPr id="52" name="直線接點 51"/>
          <p:cNvCxnSpPr/>
          <p:nvPr/>
        </p:nvCxnSpPr>
        <p:spPr>
          <a:xfrm flipV="1">
            <a:off x="6352149" y="3544007"/>
            <a:ext cx="2145973" cy="5576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左中括弧 17"/>
          <p:cNvSpPr/>
          <p:nvPr/>
        </p:nvSpPr>
        <p:spPr>
          <a:xfrm>
            <a:off x="1303506" y="2256817"/>
            <a:ext cx="754128" cy="2574381"/>
          </a:xfrm>
          <a:prstGeom prst="leftBracke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218" name="Picture 2" descr="「children cartoon png swing」的圖片搜尋結果">
            <a:extLst>
              <a:ext uri="{FF2B5EF4-FFF2-40B4-BE49-F238E27FC236}">
                <a16:creationId xmlns:a16="http://schemas.microsoft.com/office/drawing/2014/main" id="{912E42C8-F181-42E3-B862-885122447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0" b="90000" l="10000" r="90000">
                        <a14:foregroundMark x1="28426" y1="7963" x2="29630" y2="28148"/>
                        <a14:foregroundMark x1="34722" y1="28889" x2="24907" y2="19259"/>
                        <a14:foregroundMark x1="52222" y1="27037" x2="37407" y2="29537"/>
                        <a14:foregroundMark x1="47500" y1="29167" x2="38889" y2="30741"/>
                        <a14:foregroundMark x1="32870" y1="20741" x2="30463" y2="17037"/>
                        <a14:foregroundMark x1="23426" y1="13519" x2="28796" y2="6111"/>
                        <a14:foregroundMark x1="28981" y1="25833" x2="26296" y2="13981"/>
                        <a14:foregroundMark x1="27407" y1="24815" x2="24259" y2="18889"/>
                        <a14:foregroundMark x1="71481" y1="72407" x2="73333" y2="71019"/>
                        <a14:foregroundMark x1="36019" y1="27037" x2="26111" y2="13981"/>
                        <a14:foregroundMark x1="45000" y1="28704" x2="33519" y2="28519"/>
                        <a14:foregroundMark x1="26759" y1="18889" x2="27407" y2="8981"/>
                        <a14:foregroundMark x1="24907" y1="14537" x2="27407" y2="11296"/>
                        <a14:foregroundMark x1="27778" y1="7778" x2="33704" y2="1852"/>
                        <a14:foregroundMark x1="72130" y1="72407" x2="73889" y2="71574"/>
                        <a14:backgroundMark x1="53796" y1="59444" x2="53796" y2="59444"/>
                        <a14:backgroundMark x1="64259" y1="59722" x2="64259" y2="59722"/>
                        <a14:backgroundMark x1="66296" y1="71759" x2="66296" y2="71759"/>
                        <a14:backgroundMark x1="66296" y1="66852" x2="66296" y2="66852"/>
                        <a14:backgroundMark x1="53611" y1="58426" x2="53611" y2="58426"/>
                        <a14:backgroundMark x1="70000" y1="73056" x2="70000" y2="73056"/>
                      </a14:backgroundRemoval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49" r="18892" b="14051"/>
          <a:stretch/>
        </p:blipFill>
        <p:spPr bwMode="auto">
          <a:xfrm flipH="1">
            <a:off x="12370396" y="-95392"/>
            <a:ext cx="1786591" cy="248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41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656692" y="217913"/>
            <a:ext cx="5531039" cy="929884"/>
          </a:xfrm>
        </p:spPr>
        <p:txBody>
          <a:bodyPr/>
          <a:lstStyle/>
          <a:p>
            <a:r>
              <a:rPr kumimoji="1" lang="en-US" altLang="zh-CN" sz="4000"/>
              <a:t>Study Procedure</a:t>
            </a:r>
            <a:endParaRPr kumimoji="1" lang="zh-CN" altLang="en-US" sz="4000"/>
          </a:p>
        </p:txBody>
      </p:sp>
      <p:grpSp>
        <p:nvGrpSpPr>
          <p:cNvPr id="2" name="群組 1"/>
          <p:cNvGrpSpPr/>
          <p:nvPr/>
        </p:nvGrpSpPr>
        <p:grpSpPr>
          <a:xfrm>
            <a:off x="1070044" y="1614790"/>
            <a:ext cx="9834664" cy="3706239"/>
            <a:chOff x="1167355" y="1217191"/>
            <a:chExt cx="6892537" cy="2300813"/>
          </a:xfrm>
        </p:grpSpPr>
        <p:sp>
          <p:nvSpPr>
            <p:cNvPr id="59" name="Freeform 4"/>
            <p:cNvSpPr>
              <a:spLocks/>
            </p:cNvSpPr>
            <p:nvPr/>
          </p:nvSpPr>
          <p:spPr bwMode="auto">
            <a:xfrm>
              <a:off x="1167355" y="1217191"/>
              <a:ext cx="4406472" cy="2300813"/>
            </a:xfrm>
            <a:custGeom>
              <a:avLst/>
              <a:gdLst/>
              <a:ahLst/>
              <a:cxnLst>
                <a:cxn ang="0">
                  <a:pos x="1558" y="337"/>
                </a:cxn>
                <a:cxn ang="0">
                  <a:pos x="1221" y="0"/>
                </a:cxn>
                <a:cxn ang="0">
                  <a:pos x="407" y="814"/>
                </a:cxn>
                <a:cxn ang="0">
                  <a:pos x="0" y="407"/>
                </a:cxn>
                <a:cxn ang="0">
                  <a:pos x="402" y="5"/>
                </a:cxn>
                <a:cxn ang="0">
                  <a:pos x="734" y="337"/>
                </a:cxn>
              </a:cxnLst>
              <a:rect l="0" t="0" r="r" b="b"/>
              <a:pathLst>
                <a:path w="1558" h="814">
                  <a:moveTo>
                    <a:pt x="1558" y="337"/>
                  </a:moveTo>
                  <a:lnTo>
                    <a:pt x="1221" y="0"/>
                  </a:lnTo>
                  <a:lnTo>
                    <a:pt x="407" y="814"/>
                  </a:lnTo>
                  <a:lnTo>
                    <a:pt x="0" y="407"/>
                  </a:lnTo>
                  <a:lnTo>
                    <a:pt x="402" y="5"/>
                  </a:lnTo>
                  <a:lnTo>
                    <a:pt x="734" y="337"/>
                  </a:lnTo>
                </a:path>
              </a:pathLst>
            </a:custGeom>
            <a:noFill/>
            <a:ln w="25400" cap="flat" cmpd="sng">
              <a:solidFill>
                <a:srgbClr val="5ABE9E">
                  <a:lumMod val="60000"/>
                  <a:lumOff val="40000"/>
                </a:srgbClr>
              </a:solidFill>
              <a:prstDash val="solid"/>
              <a:round/>
              <a:headEnd/>
              <a:tailEnd/>
            </a:ln>
            <a:effectLst/>
          </p:spPr>
          <p:txBody>
            <a:bodyPr wrap="none" lIns="0" tIns="0" rIns="0" bIns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60" name="Freeform 5"/>
            <p:cNvSpPr>
              <a:spLocks/>
            </p:cNvSpPr>
            <p:nvPr/>
          </p:nvSpPr>
          <p:spPr bwMode="auto">
            <a:xfrm flipH="1" flipV="1">
              <a:off x="3653420" y="1217191"/>
              <a:ext cx="4406472" cy="2300813"/>
            </a:xfrm>
            <a:custGeom>
              <a:avLst/>
              <a:gdLst/>
              <a:ahLst/>
              <a:cxnLst>
                <a:cxn ang="0">
                  <a:pos x="1558" y="337"/>
                </a:cxn>
                <a:cxn ang="0">
                  <a:pos x="1221" y="0"/>
                </a:cxn>
                <a:cxn ang="0">
                  <a:pos x="407" y="814"/>
                </a:cxn>
                <a:cxn ang="0">
                  <a:pos x="0" y="407"/>
                </a:cxn>
                <a:cxn ang="0">
                  <a:pos x="402" y="5"/>
                </a:cxn>
                <a:cxn ang="0">
                  <a:pos x="734" y="337"/>
                </a:cxn>
              </a:cxnLst>
              <a:rect l="0" t="0" r="r" b="b"/>
              <a:pathLst>
                <a:path w="1558" h="814">
                  <a:moveTo>
                    <a:pt x="1558" y="337"/>
                  </a:moveTo>
                  <a:lnTo>
                    <a:pt x="1221" y="0"/>
                  </a:lnTo>
                  <a:lnTo>
                    <a:pt x="407" y="814"/>
                  </a:lnTo>
                  <a:lnTo>
                    <a:pt x="0" y="407"/>
                  </a:lnTo>
                  <a:lnTo>
                    <a:pt x="402" y="5"/>
                  </a:lnTo>
                  <a:lnTo>
                    <a:pt x="734" y="337"/>
                  </a:lnTo>
                </a:path>
              </a:pathLst>
            </a:custGeom>
            <a:ln w="19050">
              <a:solidFill>
                <a:schemeClr val="accent6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wrap="none" lIns="0" tIns="0" rIns="0" bIns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grpSp>
          <p:nvGrpSpPr>
            <p:cNvPr id="61" name="组合 25">
              <a:extLst>
                <a:ext uri="{FF2B5EF4-FFF2-40B4-BE49-F238E27FC236}">
                  <a16:creationId xmlns:a16="http://schemas.microsoft.com/office/drawing/2014/main" id="{02BF9E66-BCD0-4C7D-852A-E31A51EF1D79}"/>
                </a:ext>
              </a:extLst>
            </p:cNvPr>
            <p:cNvGrpSpPr/>
            <p:nvPr/>
          </p:nvGrpSpPr>
          <p:grpSpPr>
            <a:xfrm>
              <a:off x="1616921" y="1756908"/>
              <a:ext cx="1274780" cy="1165261"/>
              <a:chOff x="1616921" y="1756908"/>
              <a:chExt cx="1274780" cy="1165261"/>
            </a:xfrm>
          </p:grpSpPr>
          <p:grpSp>
            <p:nvGrpSpPr>
              <p:cNvPr id="62" name="组合 2">
                <a:extLst>
                  <a:ext uri="{FF2B5EF4-FFF2-40B4-BE49-F238E27FC236}">
                    <a16:creationId xmlns:a16="http://schemas.microsoft.com/office/drawing/2014/main" id="{754D3B8C-F804-44C4-BE81-5CB195B190B4}"/>
                  </a:ext>
                </a:extLst>
              </p:cNvPr>
              <p:cNvGrpSpPr/>
              <p:nvPr/>
            </p:nvGrpSpPr>
            <p:grpSpPr>
              <a:xfrm>
                <a:off x="1616921" y="1756908"/>
                <a:ext cx="1274780" cy="1165261"/>
                <a:chOff x="1616921" y="1756908"/>
                <a:chExt cx="1274780" cy="1165261"/>
              </a:xfrm>
            </p:grpSpPr>
            <p:sp>
              <p:nvSpPr>
                <p:cNvPr id="64" name="Rectangle 6"/>
                <p:cNvSpPr>
                  <a:spLocks noChangeArrowheads="1"/>
                </p:cNvSpPr>
                <p:nvPr/>
              </p:nvSpPr>
              <p:spPr bwMode="auto">
                <a:xfrm rot="18900000">
                  <a:off x="1723577" y="1817977"/>
                  <a:ext cx="1104193" cy="1104192"/>
                </a:xfrm>
                <a:prstGeom prst="rect">
                  <a:avLst/>
                </a:prstGeom>
                <a:solidFill>
                  <a:srgbClr val="5ABE9E">
                    <a:lumMod val="60000"/>
                    <a:lumOff val="40000"/>
                  </a:srgbClr>
                </a:solidFill>
                <a:ln w="6350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300" b="1" kern="1200">
                      <a:solidFill>
                        <a:srgbClr val="000000"/>
                      </a:solidFill>
                      <a:latin typeface="Arial" charset="0"/>
                      <a:ea typeface="宋体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300" b="1" kern="1200">
                      <a:solidFill>
                        <a:srgbClr val="000000"/>
                      </a:solidFill>
                      <a:latin typeface="Arial" charset="0"/>
                      <a:ea typeface="宋体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300" b="1" kern="1200">
                      <a:solidFill>
                        <a:srgbClr val="000000"/>
                      </a:solidFill>
                      <a:latin typeface="Arial" charset="0"/>
                      <a:ea typeface="宋体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300" b="1" kern="1200">
                      <a:solidFill>
                        <a:srgbClr val="000000"/>
                      </a:solidFill>
                      <a:latin typeface="Arial" charset="0"/>
                      <a:ea typeface="宋体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300" b="1" kern="1200">
                      <a:solidFill>
                        <a:srgbClr val="000000"/>
                      </a:solidFill>
                      <a:latin typeface="Arial" charset="0"/>
                      <a:ea typeface="宋体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sz="1300" b="1" kern="1200">
                      <a:solidFill>
                        <a:srgbClr val="000000"/>
                      </a:solidFill>
                      <a:latin typeface="Arial" charset="0"/>
                      <a:ea typeface="宋体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sz="1300" b="1" kern="1200">
                      <a:solidFill>
                        <a:srgbClr val="000000"/>
                      </a:solidFill>
                      <a:latin typeface="Arial" charset="0"/>
                      <a:ea typeface="宋体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sz="1300" b="1" kern="1200">
                      <a:solidFill>
                        <a:srgbClr val="000000"/>
                      </a:solidFill>
                      <a:latin typeface="Arial" charset="0"/>
                      <a:ea typeface="宋体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sz="1300" b="1" kern="1200">
                      <a:solidFill>
                        <a:srgbClr val="000000"/>
                      </a:solidFill>
                      <a:latin typeface="Arial" charset="0"/>
                      <a:ea typeface="宋体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charset="-122"/>
                    <a:cs typeface="+mn-cs"/>
                  </a:endParaRPr>
                </a:p>
              </p:txBody>
            </p:sp>
            <p:sp>
              <p:nvSpPr>
                <p:cNvPr id="65" name="Rectangle 9"/>
                <p:cNvSpPr>
                  <a:spLocks noChangeArrowheads="1"/>
                </p:cNvSpPr>
                <p:nvPr/>
              </p:nvSpPr>
              <p:spPr bwMode="auto">
                <a:xfrm rot="18900000">
                  <a:off x="2167565" y="1756908"/>
                  <a:ext cx="207964" cy="207964"/>
                </a:xfrm>
                <a:prstGeom prst="rect">
                  <a:avLst/>
                </a:prstGeom>
                <a:solidFill>
                  <a:srgbClr val="FFFFFF"/>
                </a:solidFill>
                <a:ln w="635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300" b="1" kern="1200">
                      <a:solidFill>
                        <a:srgbClr val="000000"/>
                      </a:solidFill>
                      <a:latin typeface="Arial" charset="0"/>
                      <a:ea typeface="宋体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300" b="1" kern="1200">
                      <a:solidFill>
                        <a:srgbClr val="000000"/>
                      </a:solidFill>
                      <a:latin typeface="Arial" charset="0"/>
                      <a:ea typeface="宋体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300" b="1" kern="1200">
                      <a:solidFill>
                        <a:srgbClr val="000000"/>
                      </a:solidFill>
                      <a:latin typeface="Arial" charset="0"/>
                      <a:ea typeface="宋体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300" b="1" kern="1200">
                      <a:solidFill>
                        <a:srgbClr val="000000"/>
                      </a:solidFill>
                      <a:latin typeface="Arial" charset="0"/>
                      <a:ea typeface="宋体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300" b="1" kern="1200">
                      <a:solidFill>
                        <a:srgbClr val="000000"/>
                      </a:solidFill>
                      <a:latin typeface="Arial" charset="0"/>
                      <a:ea typeface="宋体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sz="1300" b="1" kern="1200">
                      <a:solidFill>
                        <a:srgbClr val="000000"/>
                      </a:solidFill>
                      <a:latin typeface="Arial" charset="0"/>
                      <a:ea typeface="宋体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sz="1300" b="1" kern="1200">
                      <a:solidFill>
                        <a:srgbClr val="000000"/>
                      </a:solidFill>
                      <a:latin typeface="Arial" charset="0"/>
                      <a:ea typeface="宋体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sz="1300" b="1" kern="1200">
                      <a:solidFill>
                        <a:srgbClr val="000000"/>
                      </a:solidFill>
                      <a:latin typeface="Arial" charset="0"/>
                      <a:ea typeface="宋体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sz="1300" b="1" kern="1200">
                      <a:solidFill>
                        <a:srgbClr val="000000"/>
                      </a:solidFill>
                      <a:latin typeface="Arial" charset="0"/>
                      <a:ea typeface="宋体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charset="-122"/>
                    <a:cs typeface="+mn-cs"/>
                  </a:endParaRPr>
                </a:p>
              </p:txBody>
            </p:sp>
            <p:sp>
              <p:nvSpPr>
                <p:cNvPr id="66" name="TextBox 11"/>
                <p:cNvSpPr txBox="1">
                  <a:spLocks noChangeArrowheads="1"/>
                </p:cNvSpPr>
                <p:nvPr/>
              </p:nvSpPr>
              <p:spPr bwMode="auto">
                <a:xfrm flipH="1">
                  <a:off x="1616921" y="2194077"/>
                  <a:ext cx="1274780" cy="24895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方正兰亭中黑_GBK" pitchFamily="2" charset="-122"/>
                    <a:ea typeface="方正兰亭中黑_GBK" pitchFamily="2" charset="-122"/>
                    <a:cs typeface="+mn-cs"/>
                  </a:endParaRPr>
                </a:p>
              </p:txBody>
            </p:sp>
          </p:grpSp>
          <p:sp>
            <p:nvSpPr>
              <p:cNvPr id="63" name="Text Box 15"/>
              <p:cNvSpPr txBox="1">
                <a:spLocks noChangeArrowheads="1"/>
              </p:cNvSpPr>
              <p:nvPr/>
            </p:nvSpPr>
            <p:spPr bwMode="auto">
              <a:xfrm>
                <a:off x="2219585" y="1801270"/>
                <a:ext cx="77518" cy="124193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kern="1200">
                    <a:solidFill>
                      <a:srgbClr val="000000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kern="1200">
                    <a:solidFill>
                      <a:srgbClr val="000000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kern="1200">
                    <a:solidFill>
                      <a:srgbClr val="000000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kern="1200">
                    <a:solidFill>
                      <a:srgbClr val="000000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kern="1200">
                    <a:solidFill>
                      <a:srgbClr val="000000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sz="1300" b="1" kern="1200">
                    <a:solidFill>
                      <a:srgbClr val="000000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sz="1300" b="1" kern="1200">
                    <a:solidFill>
                      <a:srgbClr val="000000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sz="1300" b="1" kern="1200">
                    <a:solidFill>
                      <a:srgbClr val="000000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sz="1300" b="1" kern="1200">
                    <a:solidFill>
                      <a:srgbClr val="000000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Black" pitchFamily="34" charset="0"/>
                    <a:ea typeface="微软雅黑" pitchFamily="34" charset="-122"/>
                    <a:cs typeface="+mn-cs"/>
                  </a:rPr>
                  <a:t>1</a:t>
                </a:r>
              </a:p>
            </p:txBody>
          </p:sp>
        </p:grpSp>
        <p:grpSp>
          <p:nvGrpSpPr>
            <p:cNvPr id="67" name="组合 4">
              <a:extLst>
                <a:ext uri="{FF2B5EF4-FFF2-40B4-BE49-F238E27FC236}">
                  <a16:creationId xmlns:a16="http://schemas.microsoft.com/office/drawing/2014/main" id="{399EA411-5896-4C66-A03C-89AF398D7A53}"/>
                </a:ext>
              </a:extLst>
            </p:cNvPr>
            <p:cNvGrpSpPr/>
            <p:nvPr/>
          </p:nvGrpSpPr>
          <p:grpSpPr>
            <a:xfrm>
              <a:off x="4055751" y="1756908"/>
              <a:ext cx="1104192" cy="1165261"/>
              <a:chOff x="4055751" y="1756908"/>
              <a:chExt cx="1104192" cy="1165261"/>
            </a:xfrm>
          </p:grpSpPr>
          <p:grpSp>
            <p:nvGrpSpPr>
              <p:cNvPr id="68" name="组合 3">
                <a:extLst>
                  <a:ext uri="{FF2B5EF4-FFF2-40B4-BE49-F238E27FC236}">
                    <a16:creationId xmlns:a16="http://schemas.microsoft.com/office/drawing/2014/main" id="{5ADF123B-3055-4F86-8EC1-FE19D9F07EAD}"/>
                  </a:ext>
                </a:extLst>
              </p:cNvPr>
              <p:cNvGrpSpPr/>
              <p:nvPr/>
            </p:nvGrpSpPr>
            <p:grpSpPr>
              <a:xfrm>
                <a:off x="4055751" y="1756908"/>
                <a:ext cx="1104192" cy="1165261"/>
                <a:chOff x="4055751" y="1756908"/>
                <a:chExt cx="1104192" cy="1165261"/>
              </a:xfrm>
            </p:grpSpPr>
            <p:sp>
              <p:nvSpPr>
                <p:cNvPr id="70" name="Rectangle 7"/>
                <p:cNvSpPr>
                  <a:spLocks noChangeArrowheads="1"/>
                </p:cNvSpPr>
                <p:nvPr/>
              </p:nvSpPr>
              <p:spPr bwMode="auto">
                <a:xfrm rot="18900000">
                  <a:off x="4055751" y="1817977"/>
                  <a:ext cx="1104192" cy="1104192"/>
                </a:xfrm>
                <a:prstGeom prst="rect">
                  <a:avLst/>
                </a:prstGeom>
                <a:solidFill>
                  <a:srgbClr val="D1F3A7"/>
                </a:solidFill>
                <a:ln w="6350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300" b="1" kern="1200">
                      <a:solidFill>
                        <a:srgbClr val="000000"/>
                      </a:solidFill>
                      <a:latin typeface="Arial" charset="0"/>
                      <a:ea typeface="宋体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300" b="1" kern="1200">
                      <a:solidFill>
                        <a:srgbClr val="000000"/>
                      </a:solidFill>
                      <a:latin typeface="Arial" charset="0"/>
                      <a:ea typeface="宋体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300" b="1" kern="1200">
                      <a:solidFill>
                        <a:srgbClr val="000000"/>
                      </a:solidFill>
                      <a:latin typeface="Arial" charset="0"/>
                      <a:ea typeface="宋体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300" b="1" kern="1200">
                      <a:solidFill>
                        <a:srgbClr val="000000"/>
                      </a:solidFill>
                      <a:latin typeface="Arial" charset="0"/>
                      <a:ea typeface="宋体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300" b="1" kern="1200">
                      <a:solidFill>
                        <a:srgbClr val="000000"/>
                      </a:solidFill>
                      <a:latin typeface="Arial" charset="0"/>
                      <a:ea typeface="宋体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sz="1300" b="1" kern="1200">
                      <a:solidFill>
                        <a:srgbClr val="000000"/>
                      </a:solidFill>
                      <a:latin typeface="Arial" charset="0"/>
                      <a:ea typeface="宋体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sz="1300" b="1" kern="1200">
                      <a:solidFill>
                        <a:srgbClr val="000000"/>
                      </a:solidFill>
                      <a:latin typeface="Arial" charset="0"/>
                      <a:ea typeface="宋体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sz="1300" b="1" kern="1200">
                      <a:solidFill>
                        <a:srgbClr val="000000"/>
                      </a:solidFill>
                      <a:latin typeface="Arial" charset="0"/>
                      <a:ea typeface="宋体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sz="1300" b="1" kern="1200">
                      <a:solidFill>
                        <a:srgbClr val="000000"/>
                      </a:solidFill>
                      <a:latin typeface="Arial" charset="0"/>
                      <a:ea typeface="宋体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charset="-122"/>
                    <a:cs typeface="+mn-cs"/>
                  </a:endParaRPr>
                </a:p>
              </p:txBody>
            </p:sp>
            <p:sp>
              <p:nvSpPr>
                <p:cNvPr id="71" name="Rectangle 10"/>
                <p:cNvSpPr>
                  <a:spLocks noChangeArrowheads="1"/>
                </p:cNvSpPr>
                <p:nvPr/>
              </p:nvSpPr>
              <p:spPr bwMode="auto">
                <a:xfrm rot="18900000">
                  <a:off x="4499738" y="1756908"/>
                  <a:ext cx="207964" cy="207964"/>
                </a:xfrm>
                <a:prstGeom prst="rect">
                  <a:avLst/>
                </a:prstGeom>
                <a:solidFill>
                  <a:srgbClr val="FFFFFF"/>
                </a:solidFill>
                <a:ln w="635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300" b="1" kern="1200">
                      <a:solidFill>
                        <a:srgbClr val="000000"/>
                      </a:solidFill>
                      <a:latin typeface="Arial" charset="0"/>
                      <a:ea typeface="宋体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300" b="1" kern="1200">
                      <a:solidFill>
                        <a:srgbClr val="000000"/>
                      </a:solidFill>
                      <a:latin typeface="Arial" charset="0"/>
                      <a:ea typeface="宋体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300" b="1" kern="1200">
                      <a:solidFill>
                        <a:srgbClr val="000000"/>
                      </a:solidFill>
                      <a:latin typeface="Arial" charset="0"/>
                      <a:ea typeface="宋体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300" b="1" kern="1200">
                      <a:solidFill>
                        <a:srgbClr val="000000"/>
                      </a:solidFill>
                      <a:latin typeface="Arial" charset="0"/>
                      <a:ea typeface="宋体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300" b="1" kern="1200">
                      <a:solidFill>
                        <a:srgbClr val="000000"/>
                      </a:solidFill>
                      <a:latin typeface="Arial" charset="0"/>
                      <a:ea typeface="宋体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sz="1300" b="1" kern="1200">
                      <a:solidFill>
                        <a:srgbClr val="000000"/>
                      </a:solidFill>
                      <a:latin typeface="Arial" charset="0"/>
                      <a:ea typeface="宋体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sz="1300" b="1" kern="1200">
                      <a:solidFill>
                        <a:srgbClr val="000000"/>
                      </a:solidFill>
                      <a:latin typeface="Arial" charset="0"/>
                      <a:ea typeface="宋体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sz="1300" b="1" kern="1200">
                      <a:solidFill>
                        <a:srgbClr val="000000"/>
                      </a:solidFill>
                      <a:latin typeface="Arial" charset="0"/>
                      <a:ea typeface="宋体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sz="1300" b="1" kern="1200">
                      <a:solidFill>
                        <a:srgbClr val="000000"/>
                      </a:solidFill>
                      <a:latin typeface="Arial" charset="0"/>
                      <a:ea typeface="宋体" charset="-122"/>
                      <a:cs typeface="+mn-cs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宋体" charset="-122"/>
                    <a:cs typeface="+mn-cs"/>
                  </a:endParaRPr>
                </a:p>
              </p:txBody>
            </p:sp>
          </p:grpSp>
          <p:sp>
            <p:nvSpPr>
              <p:cNvPr id="69" name="Text Box 16"/>
              <p:cNvSpPr txBox="1">
                <a:spLocks noChangeArrowheads="1"/>
              </p:cNvSpPr>
              <p:nvPr/>
            </p:nvSpPr>
            <p:spPr bwMode="auto">
              <a:xfrm>
                <a:off x="4553408" y="1801270"/>
                <a:ext cx="77518" cy="124193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>
                <a:spAutoFit/>
              </a:bodyPr>
              <a:lstStyle>
                <a:defPPr>
                  <a:defRPr lang="zh-CN"/>
                </a:defPPr>
                <a:lvl1pPr marR="0" lvl="0" indent="0" algn="ctr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kumimoji="0" sz="13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itchFamily="34" charset="0"/>
                    <a:ea typeface="微软雅黑" pitchFamily="34" charset="-122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>
                    <a:solidFill>
                      <a:srgbClr val="000000"/>
                    </a:solidFill>
                    <a:latin typeface="Arial" charset="0"/>
                    <a:ea typeface="宋体" charset="-122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>
                    <a:solidFill>
                      <a:srgbClr val="000000"/>
                    </a:solidFill>
                    <a:latin typeface="Arial" charset="0"/>
                    <a:ea typeface="宋体" charset="-122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>
                    <a:solidFill>
                      <a:srgbClr val="000000"/>
                    </a:solidFill>
                    <a:latin typeface="Arial" charset="0"/>
                    <a:ea typeface="宋体" charset="-122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>
                    <a:solidFill>
                      <a:srgbClr val="000000"/>
                    </a:solidFill>
                    <a:latin typeface="Arial" charset="0"/>
                    <a:ea typeface="宋体" charset="-122"/>
                  </a:defRPr>
                </a:lvl5pPr>
                <a:lvl6pPr>
                  <a:defRPr sz="1300" b="1">
                    <a:solidFill>
                      <a:srgbClr val="000000"/>
                    </a:solidFill>
                    <a:latin typeface="Arial" charset="0"/>
                    <a:ea typeface="宋体" charset="-122"/>
                  </a:defRPr>
                </a:lvl6pPr>
                <a:lvl7pPr>
                  <a:defRPr sz="1300" b="1">
                    <a:solidFill>
                      <a:srgbClr val="000000"/>
                    </a:solidFill>
                    <a:latin typeface="Arial" charset="0"/>
                    <a:ea typeface="宋体" charset="-122"/>
                  </a:defRPr>
                </a:lvl7pPr>
                <a:lvl8pPr>
                  <a:defRPr sz="1300" b="1">
                    <a:solidFill>
                      <a:srgbClr val="000000"/>
                    </a:solidFill>
                    <a:latin typeface="Arial" charset="0"/>
                    <a:ea typeface="宋体" charset="-122"/>
                  </a:defRPr>
                </a:lvl8pPr>
                <a:lvl9pPr>
                  <a:defRPr sz="1300" b="1">
                    <a:solidFill>
                      <a:srgbClr val="000000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3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Black" pitchFamily="34" charset="0"/>
                    <a:ea typeface="微软雅黑" pitchFamily="34" charset="-122"/>
                  </a:rPr>
                  <a:t>2</a:t>
                </a:r>
              </a:p>
            </p:txBody>
          </p:sp>
        </p:grpSp>
        <p:grpSp>
          <p:nvGrpSpPr>
            <p:cNvPr id="73" name="组合 26">
              <a:extLst>
                <a:ext uri="{FF2B5EF4-FFF2-40B4-BE49-F238E27FC236}">
                  <a16:creationId xmlns:a16="http://schemas.microsoft.com/office/drawing/2014/main" id="{98AC096D-7D98-4A66-B7A8-0608596DF7E7}"/>
                </a:ext>
              </a:extLst>
            </p:cNvPr>
            <p:cNvGrpSpPr/>
            <p:nvPr/>
          </p:nvGrpSpPr>
          <p:grpSpPr>
            <a:xfrm>
              <a:off x="6366467" y="1756908"/>
              <a:ext cx="1104192" cy="1165261"/>
              <a:chOff x="6366467" y="1756908"/>
              <a:chExt cx="1104192" cy="1165261"/>
            </a:xfrm>
          </p:grpSpPr>
          <p:sp>
            <p:nvSpPr>
              <p:cNvPr id="74" name="Rectangle 8"/>
              <p:cNvSpPr>
                <a:spLocks noChangeArrowheads="1"/>
              </p:cNvSpPr>
              <p:nvPr/>
            </p:nvSpPr>
            <p:spPr bwMode="auto">
              <a:xfrm rot="18900000">
                <a:off x="6366467" y="1817977"/>
                <a:ext cx="1104192" cy="110419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6350">
                <a:solidFill>
                  <a:srgbClr val="FFFFFF"/>
                </a:solidFill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kern="1200">
                    <a:solidFill>
                      <a:srgbClr val="000000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kern="1200">
                    <a:solidFill>
                      <a:srgbClr val="000000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kern="1200">
                    <a:solidFill>
                      <a:srgbClr val="000000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kern="1200">
                    <a:solidFill>
                      <a:srgbClr val="000000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kern="1200">
                    <a:solidFill>
                      <a:srgbClr val="000000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sz="1300" b="1" kern="1200">
                    <a:solidFill>
                      <a:srgbClr val="000000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sz="1300" b="1" kern="1200">
                    <a:solidFill>
                      <a:srgbClr val="000000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sz="1300" b="1" kern="1200">
                    <a:solidFill>
                      <a:srgbClr val="000000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sz="1300" b="1" kern="1200">
                    <a:solidFill>
                      <a:srgbClr val="000000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charset="-122"/>
                  <a:cs typeface="+mn-cs"/>
                </a:endParaRPr>
              </a:p>
            </p:txBody>
          </p:sp>
          <p:sp>
            <p:nvSpPr>
              <p:cNvPr id="75" name="Rectangle 11"/>
              <p:cNvSpPr>
                <a:spLocks noChangeArrowheads="1"/>
              </p:cNvSpPr>
              <p:nvPr/>
            </p:nvSpPr>
            <p:spPr bwMode="auto">
              <a:xfrm rot="18900000">
                <a:off x="6810454" y="1756908"/>
                <a:ext cx="207964" cy="207964"/>
              </a:xfrm>
              <a:prstGeom prst="rect">
                <a:avLst/>
              </a:prstGeom>
              <a:solidFill>
                <a:srgbClr val="FFFFFF"/>
              </a:solidFill>
              <a:ln w="6350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kern="1200">
                    <a:solidFill>
                      <a:srgbClr val="000000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kern="1200">
                    <a:solidFill>
                      <a:srgbClr val="000000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kern="1200">
                    <a:solidFill>
                      <a:srgbClr val="000000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kern="1200">
                    <a:solidFill>
                      <a:srgbClr val="000000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 kern="1200">
                    <a:solidFill>
                      <a:srgbClr val="000000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sz="1300" b="1" kern="1200">
                    <a:solidFill>
                      <a:srgbClr val="000000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sz="1300" b="1" kern="1200">
                    <a:solidFill>
                      <a:srgbClr val="000000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sz="1300" b="1" kern="1200">
                    <a:solidFill>
                      <a:srgbClr val="000000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sz="1300" b="1" kern="1200">
                    <a:solidFill>
                      <a:srgbClr val="000000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charset="-122"/>
                  <a:cs typeface="+mn-cs"/>
                </a:endParaRPr>
              </a:p>
            </p:txBody>
          </p:sp>
          <p:sp>
            <p:nvSpPr>
              <p:cNvPr id="76" name="Text Box 17"/>
              <p:cNvSpPr txBox="1">
                <a:spLocks noChangeArrowheads="1"/>
              </p:cNvSpPr>
              <p:nvPr/>
            </p:nvSpPr>
            <p:spPr bwMode="auto">
              <a:xfrm>
                <a:off x="6870727" y="1801270"/>
                <a:ext cx="77518" cy="124193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>
                <a:spAutoFit/>
              </a:bodyPr>
              <a:lstStyle>
                <a:defPPr>
                  <a:defRPr lang="zh-CN"/>
                </a:defPPr>
                <a:lvl1pPr marR="0" lvl="0" indent="0" algn="ctr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kumimoji="0" sz="13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itchFamily="34" charset="0"/>
                    <a:ea typeface="微软雅黑" pitchFamily="34" charset="-122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>
                    <a:solidFill>
                      <a:srgbClr val="000000"/>
                    </a:solidFill>
                    <a:latin typeface="Arial" charset="0"/>
                    <a:ea typeface="宋体" charset="-122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>
                    <a:solidFill>
                      <a:srgbClr val="000000"/>
                    </a:solidFill>
                    <a:latin typeface="Arial" charset="0"/>
                    <a:ea typeface="宋体" charset="-122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>
                    <a:solidFill>
                      <a:srgbClr val="000000"/>
                    </a:solidFill>
                    <a:latin typeface="Arial" charset="0"/>
                    <a:ea typeface="宋体" charset="-122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 b="1">
                    <a:solidFill>
                      <a:srgbClr val="000000"/>
                    </a:solidFill>
                    <a:latin typeface="Arial" charset="0"/>
                    <a:ea typeface="宋体" charset="-122"/>
                  </a:defRPr>
                </a:lvl5pPr>
                <a:lvl6pPr>
                  <a:defRPr sz="1300" b="1">
                    <a:solidFill>
                      <a:srgbClr val="000000"/>
                    </a:solidFill>
                    <a:latin typeface="Arial" charset="0"/>
                    <a:ea typeface="宋体" charset="-122"/>
                  </a:defRPr>
                </a:lvl6pPr>
                <a:lvl7pPr>
                  <a:defRPr sz="1300" b="1">
                    <a:solidFill>
                      <a:srgbClr val="000000"/>
                    </a:solidFill>
                    <a:latin typeface="Arial" charset="0"/>
                    <a:ea typeface="宋体" charset="-122"/>
                  </a:defRPr>
                </a:lvl7pPr>
                <a:lvl8pPr>
                  <a:defRPr sz="1300" b="1">
                    <a:solidFill>
                      <a:srgbClr val="000000"/>
                    </a:solidFill>
                    <a:latin typeface="Arial" charset="0"/>
                    <a:ea typeface="宋体" charset="-122"/>
                  </a:defRPr>
                </a:lvl8pPr>
                <a:lvl9pPr>
                  <a:defRPr sz="1300" b="1">
                    <a:solidFill>
                      <a:srgbClr val="000000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3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Black" pitchFamily="34" charset="0"/>
                    <a:ea typeface="微软雅黑" pitchFamily="34" charset="-122"/>
                  </a:rPr>
                  <a:t>3</a:t>
                </a:r>
              </a:p>
            </p:txBody>
          </p:sp>
        </p:grpSp>
      </p:grpSp>
      <p:sp>
        <p:nvSpPr>
          <p:cNvPr id="78" name="矩形 77"/>
          <p:cNvSpPr/>
          <p:nvPr/>
        </p:nvSpPr>
        <p:spPr>
          <a:xfrm flipH="1">
            <a:off x="1902916" y="3008129"/>
            <a:ext cx="1533906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>
              <a:lnSpc>
                <a:spcPct val="130000"/>
              </a:lnSpc>
            </a:pPr>
            <a:r>
              <a:rPr lang="en-US" altLang="zh-CN" sz="2200" dirty="0">
                <a:latin typeface="Comic Sans MS" panose="030F0702030302020204" pitchFamily="66" charset="0"/>
              </a:rPr>
              <a:t>related </a:t>
            </a:r>
          </a:p>
          <a:p>
            <a:pPr algn="ctr" defTabSz="609585">
              <a:lnSpc>
                <a:spcPct val="130000"/>
              </a:lnSpc>
            </a:pPr>
            <a:r>
              <a:rPr lang="en-US" altLang="zh-CN" sz="2200" dirty="0">
                <a:latin typeface="Comic Sans MS" panose="030F0702030302020204" pitchFamily="66" charset="0"/>
              </a:rPr>
              <a:t>literature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ea typeface="微软雅黑" charset="0"/>
            </a:endParaRPr>
          </a:p>
        </p:txBody>
      </p:sp>
      <p:sp>
        <p:nvSpPr>
          <p:cNvPr id="79" name="矩形 78"/>
          <p:cNvSpPr/>
          <p:nvPr/>
        </p:nvSpPr>
        <p:spPr>
          <a:xfrm flipH="1">
            <a:off x="5031787" y="2928259"/>
            <a:ext cx="2031452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>
              <a:lnSpc>
                <a:spcPct val="130000"/>
              </a:lnSpc>
            </a:pPr>
            <a:r>
              <a:rPr lang="en-US" altLang="zh-CN" sz="2200" dirty="0">
                <a:latin typeface="Comic Sans MS" panose="030F0702030302020204" pitchFamily="66" charset="0"/>
              </a:rPr>
              <a:t>formal </a:t>
            </a:r>
          </a:p>
          <a:p>
            <a:pPr algn="ctr" defTabSz="609585">
              <a:lnSpc>
                <a:spcPct val="130000"/>
              </a:lnSpc>
            </a:pPr>
            <a:r>
              <a:rPr lang="en-US" altLang="zh-CN" sz="2200" dirty="0">
                <a:latin typeface="Comic Sans MS" panose="030F0702030302020204" pitchFamily="66" charset="0"/>
              </a:rPr>
              <a:t>questionnaire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ea typeface="微软雅黑" charset="0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8562576" y="3208184"/>
            <a:ext cx="1650456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585">
              <a:lnSpc>
                <a:spcPct val="130000"/>
              </a:lnSpc>
            </a:pPr>
            <a:r>
              <a:rPr lang="en-US" altLang="zh-CN" sz="2400" dirty="0">
                <a:latin typeface="Comic Sans MS" panose="030F0702030302020204" pitchFamily="66" charset="0"/>
              </a:rPr>
              <a:t>interview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ea typeface="微软雅黑" charset="0"/>
            </a:endParaRPr>
          </a:p>
        </p:txBody>
      </p:sp>
      <p:sp>
        <p:nvSpPr>
          <p:cNvPr id="81" name="矩形 80"/>
          <p:cNvSpPr/>
          <p:nvPr/>
        </p:nvSpPr>
        <p:spPr>
          <a:xfrm flipH="1">
            <a:off x="4455672" y="5419650"/>
            <a:ext cx="292659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09585">
              <a:lnSpc>
                <a:spcPct val="130000"/>
              </a:lnSpc>
              <a:defRPr/>
            </a:pPr>
            <a:r>
              <a:rPr lang="en-US" altLang="zh-CN" sz="2000" noProof="0" dirty="0">
                <a:latin typeface="Comic Sans MS" panose="030F0702030302020204" pitchFamily="66" charset="0"/>
              </a:rPr>
              <a:t>65 valid questionnaires</a:t>
            </a:r>
            <a:endParaRPr kumimoji="0" lang="en-US" altLang="zh-CN" sz="2000" b="1" i="0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 charset="0"/>
            </a:endParaRPr>
          </a:p>
        </p:txBody>
      </p:sp>
      <p:sp>
        <p:nvSpPr>
          <p:cNvPr id="82" name="手繪多邊形 81"/>
          <p:cNvSpPr/>
          <p:nvPr/>
        </p:nvSpPr>
        <p:spPr>
          <a:xfrm>
            <a:off x="4794713" y="5300037"/>
            <a:ext cx="2803767" cy="678128"/>
          </a:xfrm>
          <a:custGeom>
            <a:avLst/>
            <a:gdLst>
              <a:gd name="connsiteX0" fmla="*/ 0 w 2803767"/>
              <a:gd name="connsiteY0" fmla="*/ 665260 h 678128"/>
              <a:gd name="connsiteX1" fmla="*/ 2607012 w 2803767"/>
              <a:gd name="connsiteY1" fmla="*/ 597166 h 678128"/>
              <a:gd name="connsiteX2" fmla="*/ 2616740 w 2803767"/>
              <a:gd name="connsiteY2" fmla="*/ 52418 h 678128"/>
              <a:gd name="connsiteX3" fmla="*/ 2597285 w 2803767"/>
              <a:gd name="connsiteY3" fmla="*/ 52418 h 67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3767" h="678128">
                <a:moveTo>
                  <a:pt x="0" y="665260"/>
                </a:moveTo>
                <a:cubicBezTo>
                  <a:pt x="1085444" y="682283"/>
                  <a:pt x="2170889" y="699306"/>
                  <a:pt x="2607012" y="597166"/>
                </a:cubicBezTo>
                <a:cubicBezTo>
                  <a:pt x="3043135" y="495026"/>
                  <a:pt x="2618361" y="143209"/>
                  <a:pt x="2616740" y="52418"/>
                </a:cubicBezTo>
                <a:cubicBezTo>
                  <a:pt x="2615119" y="-38373"/>
                  <a:pt x="2606202" y="7022"/>
                  <a:pt x="2597285" y="52418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44" name="Picture 4" descr="「小孩 插畫」的圖片搜尋結果">
            <a:extLst>
              <a:ext uri="{FF2B5EF4-FFF2-40B4-BE49-F238E27FC236}">
                <a16:creationId xmlns:a16="http://schemas.microsoft.com/office/drawing/2014/main" id="{FA3E6194-3881-4F3F-9E92-C83B08149C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801" b="66822" l="0" r="30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636" r="68764" b="31999"/>
          <a:stretch/>
        </p:blipFill>
        <p:spPr bwMode="auto">
          <a:xfrm>
            <a:off x="-2015587" y="2461754"/>
            <a:ext cx="1429916" cy="190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63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0" grpId="0"/>
      <p:bldP spid="81" grpId="0"/>
      <p:bldP spid="8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722847" y="1729469"/>
            <a:ext cx="1901483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3900" b="1">
                <a:solidFill>
                  <a:prstClr val="white"/>
                </a:solidFill>
              </a:rPr>
              <a:t>4</a:t>
            </a:r>
            <a:endParaRPr kumimoji="1" lang="zh-CN" altLang="en-US" sz="23900" b="1">
              <a:solidFill>
                <a:prstClr val="white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56459" y="1864936"/>
            <a:ext cx="1034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800">
                <a:solidFill>
                  <a:prstClr val="white"/>
                </a:solidFill>
              </a:rPr>
              <a:t>PART</a:t>
            </a:r>
            <a:endParaRPr kumimoji="1" lang="zh-CN" altLang="en-US" sz="2800">
              <a:solidFill>
                <a:prstClr val="white"/>
              </a:solidFill>
            </a:endParaRPr>
          </a:p>
        </p:txBody>
      </p:sp>
      <p:sp>
        <p:nvSpPr>
          <p:cNvPr id="6" name="文本框 3"/>
          <p:cNvSpPr txBox="1"/>
          <p:nvPr/>
        </p:nvSpPr>
        <p:spPr>
          <a:xfrm>
            <a:off x="6471928" y="3060602"/>
            <a:ext cx="57200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b="1" dirty="0">
                <a:solidFill>
                  <a:srgbClr val="FFC000">
                    <a:lumMod val="75000"/>
                  </a:srgbClr>
                </a:solidFill>
                <a:latin typeface="Microsoft YaHei" charset="0"/>
                <a:ea typeface="Microsoft YaHei" charset="0"/>
                <a:cs typeface="Microsoft YaHei" charset="0"/>
              </a:rPr>
              <a:t>Results </a:t>
            </a:r>
          </a:p>
        </p:txBody>
      </p:sp>
    </p:spTree>
    <p:extLst>
      <p:ext uri="{BB962C8B-B14F-4D97-AF65-F5344CB8AC3E}">
        <p14:creationId xmlns:p14="http://schemas.microsoft.com/office/powerpoint/2010/main" val="2921472390"/>
      </p:ext>
    </p:extLst>
  </p:cSld>
  <p:clrMapOvr>
    <a:masterClrMapping/>
  </p:clrMapOvr>
  <p:transition spd="slow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圖表 7"/>
          <p:cNvGraphicFramePr/>
          <p:nvPr>
            <p:extLst>
              <p:ext uri="{D42A27DB-BD31-4B8C-83A1-F6EECF244321}">
                <p14:modId xmlns:p14="http://schemas.microsoft.com/office/powerpoint/2010/main" val="3734161992"/>
              </p:ext>
            </p:extLst>
          </p:nvPr>
        </p:nvGraphicFramePr>
        <p:xfrm>
          <a:off x="0" y="1100021"/>
          <a:ext cx="6293796" cy="5496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圖表 4"/>
          <p:cNvGraphicFramePr/>
          <p:nvPr>
            <p:extLst>
              <p:ext uri="{D42A27DB-BD31-4B8C-83A1-F6EECF244321}">
                <p14:modId xmlns:p14="http://schemas.microsoft.com/office/powerpoint/2010/main" val="2644288915"/>
              </p:ext>
            </p:extLst>
          </p:nvPr>
        </p:nvGraphicFramePr>
        <p:xfrm>
          <a:off x="5325674" y="1186347"/>
          <a:ext cx="6293796" cy="5496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0E52A708-94A9-4C1D-A0C0-0974D1046D87}"/>
              </a:ext>
            </a:extLst>
          </p:cNvPr>
          <p:cNvCxnSpPr/>
          <p:nvPr/>
        </p:nvCxnSpPr>
        <p:spPr>
          <a:xfrm>
            <a:off x="2258067" y="246645"/>
            <a:ext cx="0" cy="678243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占位符 1"/>
          <p:cNvSpPr txBox="1">
            <a:spLocks/>
          </p:cNvSpPr>
          <p:nvPr/>
        </p:nvSpPr>
        <p:spPr>
          <a:xfrm>
            <a:off x="2260767" y="170137"/>
            <a:ext cx="10293549" cy="929884"/>
          </a:xfrm>
          <a:prstGeom prst="rect">
            <a:avLst/>
          </a:prstGeom>
          <a:ln w="12700" cmpd="sng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9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“The participants</a:t>
            </a:r>
            <a:r>
              <a:rPr lang="en-US" altLang="zh-TW" sz="1900" kern="1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’ </a:t>
            </a:r>
            <a:r>
              <a:rPr lang="en-US" altLang="zh-TW" sz="19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reception after the E-tutoring program”</a:t>
            </a: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0E52A708-94A9-4C1D-A0C0-0974D1046D87}"/>
              </a:ext>
            </a:extLst>
          </p:cNvPr>
          <p:cNvCxnSpPr/>
          <p:nvPr/>
        </p:nvCxnSpPr>
        <p:spPr>
          <a:xfrm>
            <a:off x="9704319" y="246645"/>
            <a:ext cx="0" cy="678243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216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552189" y="74580"/>
            <a:ext cx="9987317" cy="929884"/>
          </a:xfrm>
        </p:spPr>
        <p:txBody>
          <a:bodyPr>
            <a:normAutofit/>
          </a:bodyPr>
          <a:lstStyle/>
          <a:p>
            <a:r>
              <a:rPr kumimoji="1" lang="en-US" altLang="zh-CN" sz="4000" dirty="0"/>
              <a:t>Result –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38AF019-6E23-46E7-99F2-5E50B9124FC3}"/>
              </a:ext>
            </a:extLst>
          </p:cNvPr>
          <p:cNvSpPr/>
          <p:nvPr/>
        </p:nvSpPr>
        <p:spPr>
          <a:xfrm>
            <a:off x="1656692" y="3224484"/>
            <a:ext cx="8989255" cy="1559331"/>
          </a:xfrm>
          <a:prstGeom prst="rect">
            <a:avLst/>
          </a:prstGeom>
          <a:solidFill>
            <a:schemeClr val="bg1">
              <a:lumMod val="95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本框 19">
            <a:extLst>
              <a:ext uri="{FF2B5EF4-FFF2-40B4-BE49-F238E27FC236}">
                <a16:creationId xmlns:a16="http://schemas.microsoft.com/office/drawing/2014/main" id="{2AF460C5-7CA2-43D1-B8A6-DD78D6E5F621}"/>
              </a:ext>
            </a:extLst>
          </p:cNvPr>
          <p:cNvSpPr txBox="1"/>
          <p:nvPr/>
        </p:nvSpPr>
        <p:spPr>
          <a:xfrm>
            <a:off x="1830867" y="3773316"/>
            <a:ext cx="8645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TW" sz="2400" dirty="0">
                <a:latin typeface="Comic Sans MS" panose="030F0702030302020204" pitchFamily="66" charset="0"/>
              </a:rPr>
              <a:t>The e-tutees have sibling-like attachment to the e-tutors.</a:t>
            </a:r>
            <a:endParaRPr lang="zh-CN" altLang="en-US" sz="2400" dirty="0"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0E52A708-94A9-4C1D-A0C0-0974D1046D87}"/>
              </a:ext>
            </a:extLst>
          </p:cNvPr>
          <p:cNvCxnSpPr/>
          <p:nvPr/>
        </p:nvCxnSpPr>
        <p:spPr>
          <a:xfrm>
            <a:off x="2205693" y="1535514"/>
            <a:ext cx="0" cy="678243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>
            <a:off x="4850819" y="4889491"/>
            <a:ext cx="2327791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4850819" y="3112942"/>
            <a:ext cx="2327791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"/>
          <p:cNvSpPr txBox="1">
            <a:spLocks/>
          </p:cNvSpPr>
          <p:nvPr/>
        </p:nvSpPr>
        <p:spPr>
          <a:xfrm>
            <a:off x="2129563" y="1459006"/>
            <a:ext cx="10849803" cy="929884"/>
          </a:xfrm>
          <a:prstGeom prst="rect">
            <a:avLst/>
          </a:prstGeom>
          <a:ln w="12700" cmpd="sng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0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“The participants</a:t>
            </a:r>
            <a:r>
              <a:rPr lang="en-US" altLang="zh-TW" sz="2000" kern="1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’ </a:t>
            </a:r>
            <a:r>
              <a:rPr lang="en-US" altLang="zh-TW" sz="20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reception after the E-tutoring program”</a:t>
            </a: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0E52A708-94A9-4C1D-A0C0-0974D1046D87}"/>
              </a:ext>
            </a:extLst>
          </p:cNvPr>
          <p:cNvCxnSpPr/>
          <p:nvPr/>
        </p:nvCxnSpPr>
        <p:spPr>
          <a:xfrm>
            <a:off x="9922074" y="1535514"/>
            <a:ext cx="0" cy="678243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 descr="「children cartoon png slide」的圖片搜尋結果">
            <a:extLst>
              <a:ext uri="{FF2B5EF4-FFF2-40B4-BE49-F238E27FC236}">
                <a16:creationId xmlns:a16="http://schemas.microsoft.com/office/drawing/2014/main" id="{D0F55E12-DD95-4953-8513-00ED5503E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50" b="94375" l="1500" r="100000">
                        <a14:foregroundMark x1="77375" y1="29375" x2="85875" y2="33375"/>
                        <a14:foregroundMark x1="76250" y1="33875" x2="87875" y2="40375"/>
                        <a14:foregroundMark x1="76625" y1="41000" x2="89750" y2="46750"/>
                        <a14:foregroundMark x1="21000" y1="46125" x2="31500" y2="47375"/>
                        <a14:foregroundMark x1="30500" y1="27750" x2="38250" y2="34000"/>
                        <a14:foregroundMark x1="26750" y1="23750" x2="27375" y2="24875"/>
                        <a14:foregroundMark x1="28750" y1="23375" x2="28750" y2="2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787502" y="3475015"/>
            <a:ext cx="2218760" cy="221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「children cartoon png」的圖片搜尋結果">
            <a:extLst>
              <a:ext uri="{FF2B5EF4-FFF2-40B4-BE49-F238E27FC236}">
                <a16:creationId xmlns:a16="http://schemas.microsoft.com/office/drawing/2014/main" id="{95DF9A24-E752-42D0-806A-D23F9646F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07" y="4990645"/>
            <a:ext cx="1625066" cy="164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739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fallOve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圖表 4"/>
          <p:cNvGraphicFramePr/>
          <p:nvPr>
            <p:extLst>
              <p:ext uri="{D42A27DB-BD31-4B8C-83A1-F6EECF244321}">
                <p14:modId xmlns:p14="http://schemas.microsoft.com/office/powerpoint/2010/main" val="2776386137"/>
              </p:ext>
            </p:extLst>
          </p:nvPr>
        </p:nvGraphicFramePr>
        <p:xfrm>
          <a:off x="-100504" y="1225552"/>
          <a:ext cx="6293796" cy="5496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圖表 6"/>
          <p:cNvGraphicFramePr/>
          <p:nvPr>
            <p:extLst>
              <p:ext uri="{D42A27DB-BD31-4B8C-83A1-F6EECF244321}">
                <p14:modId xmlns:p14="http://schemas.microsoft.com/office/powerpoint/2010/main" val="3025065543"/>
              </p:ext>
            </p:extLst>
          </p:nvPr>
        </p:nvGraphicFramePr>
        <p:xfrm>
          <a:off x="5714691" y="1225552"/>
          <a:ext cx="6293796" cy="5496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0E52A708-94A9-4C1D-A0C0-0974D1046D87}"/>
              </a:ext>
            </a:extLst>
          </p:cNvPr>
          <p:cNvCxnSpPr/>
          <p:nvPr/>
        </p:nvCxnSpPr>
        <p:spPr>
          <a:xfrm>
            <a:off x="1879117" y="281479"/>
            <a:ext cx="0" cy="678243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占位符 1"/>
          <p:cNvSpPr txBox="1">
            <a:spLocks/>
          </p:cNvSpPr>
          <p:nvPr/>
        </p:nvSpPr>
        <p:spPr>
          <a:xfrm>
            <a:off x="1832416" y="189665"/>
            <a:ext cx="9137235" cy="929884"/>
          </a:xfrm>
          <a:prstGeom prst="rect">
            <a:avLst/>
          </a:prstGeom>
          <a:ln w="12700" cmpd="sng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0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“The attitude of the participants towards the hardware equipment”</a:t>
            </a: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0E52A708-94A9-4C1D-A0C0-0974D1046D87}"/>
              </a:ext>
            </a:extLst>
          </p:cNvPr>
          <p:cNvCxnSpPr/>
          <p:nvPr/>
        </p:nvCxnSpPr>
        <p:spPr>
          <a:xfrm>
            <a:off x="10844575" y="281479"/>
            <a:ext cx="0" cy="678243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39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圖表 4"/>
          <p:cNvGraphicFramePr/>
          <p:nvPr>
            <p:extLst>
              <p:ext uri="{D42A27DB-BD31-4B8C-83A1-F6EECF244321}">
                <p14:modId xmlns:p14="http://schemas.microsoft.com/office/powerpoint/2010/main" val="1678217097"/>
              </p:ext>
            </p:extLst>
          </p:nvPr>
        </p:nvGraphicFramePr>
        <p:xfrm>
          <a:off x="2959725" y="1254734"/>
          <a:ext cx="6293796" cy="5496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文本占位符 1"/>
          <p:cNvSpPr txBox="1">
            <a:spLocks/>
          </p:cNvSpPr>
          <p:nvPr/>
        </p:nvSpPr>
        <p:spPr>
          <a:xfrm>
            <a:off x="1832416" y="189665"/>
            <a:ext cx="9137235" cy="929884"/>
          </a:xfrm>
          <a:prstGeom prst="rect">
            <a:avLst/>
          </a:prstGeom>
          <a:ln w="12700" cmpd="sng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0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“The attitude of the participants towards the hardware equipment”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0E52A708-94A9-4C1D-A0C0-0974D1046D87}"/>
              </a:ext>
            </a:extLst>
          </p:cNvPr>
          <p:cNvCxnSpPr/>
          <p:nvPr/>
        </p:nvCxnSpPr>
        <p:spPr>
          <a:xfrm>
            <a:off x="1879117" y="281479"/>
            <a:ext cx="0" cy="678243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0E52A708-94A9-4C1D-A0C0-0974D1046D87}"/>
              </a:ext>
            </a:extLst>
          </p:cNvPr>
          <p:cNvCxnSpPr/>
          <p:nvPr/>
        </p:nvCxnSpPr>
        <p:spPr>
          <a:xfrm>
            <a:off x="10844575" y="281479"/>
            <a:ext cx="0" cy="678243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相關圖片">
            <a:extLst>
              <a:ext uri="{FF2B5EF4-FFF2-40B4-BE49-F238E27FC236}">
                <a16:creationId xmlns:a16="http://schemas.microsoft.com/office/drawing/2014/main" id="{185E7539-3695-4656-B1E8-835FBFB95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4753" y1="17515" x2="34478" y2="14671"/>
                        <a14:foregroundMark x1="31044" y1="42814" x2="30495" y2="40569"/>
                        <a14:foregroundMark x1="39148" y1="43263" x2="39148" y2="39222"/>
                        <a14:foregroundMark x1="60714" y1="41168" x2="60440" y2="41168"/>
                        <a14:foregroundMark x1="78571" y1="34132" x2="72665" y2="30838"/>
                        <a14:foregroundMark x1="89560" y1="57186" x2="86264" y2="52994"/>
                        <a14:foregroundMark x1="7143" y1="94461" x2="11126" y2="82186"/>
                        <a14:foregroundMark x1="12775" y1="67365" x2="10989" y2="61826"/>
                        <a14:foregroundMark x1="29670" y1="6437" x2="32830" y2="5838"/>
                        <a14:backgroundMark x1="41071" y1="27994" x2="41071" y2="27994"/>
                        <a14:backgroundMark x1="67995" y1="42365" x2="67995" y2="4236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7341" y="3552573"/>
            <a:ext cx="1959103" cy="179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77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49689" y="2858181"/>
            <a:ext cx="341952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5000" b="1" dirty="0">
                <a:solidFill>
                  <a:schemeClr val="bg1"/>
                </a:solidFill>
              </a:rPr>
              <a:t>CONTENTS</a:t>
            </a:r>
            <a:endParaRPr kumimoji="1" lang="zh-CN" altLang="en-US" sz="5000" b="1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249638" y="1326621"/>
            <a:ext cx="2271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609585">
              <a:defRPr/>
            </a:pPr>
            <a:r>
              <a:rPr lang="en-US" altLang="zh-TW" sz="2800" b="1" dirty="0"/>
              <a:t>Introduction</a:t>
            </a:r>
            <a:endParaRPr kumimoji="1" lang="zh-CN" altLang="en-US" sz="2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微软雅黑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5454702" y="1245462"/>
            <a:ext cx="639372" cy="639372"/>
          </a:xfrm>
          <a:prstGeom prst="ellipse">
            <a:avLst/>
          </a:prstGeom>
          <a:solidFill>
            <a:schemeClr val="accent4"/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微软雅黑" charset="0"/>
                <a:cs typeface=""/>
              </a:rPr>
              <a:t>1</a:t>
            </a:r>
            <a:endParaRPr kumimoji="1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微软雅黑" charset="0"/>
              <a:cs typeface="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249638" y="2211338"/>
            <a:ext cx="31277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609585">
              <a:defRPr/>
            </a:pPr>
            <a:r>
              <a:rPr lang="en-US" altLang="zh-TW" sz="2800" b="1" dirty="0"/>
              <a:t>Literature Review</a:t>
            </a:r>
            <a:endParaRPr kumimoji="1" lang="zh-CN" altLang="en-US" sz="2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微软雅黑" charset="0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5454702" y="2130665"/>
            <a:ext cx="639372" cy="639372"/>
          </a:xfrm>
          <a:prstGeom prst="ellipse">
            <a:avLst/>
          </a:prstGeom>
          <a:solidFill>
            <a:schemeClr val="accent4"/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微软雅黑" charset="0"/>
                <a:cs typeface=""/>
              </a:rPr>
              <a:t>2</a:t>
            </a:r>
            <a:endParaRPr kumimoji="1" lang="zh-CN" altLang="en-US" sz="3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微软雅黑" charset="0"/>
              <a:cs typeface="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249638" y="3129000"/>
            <a:ext cx="2517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609585">
              <a:defRPr/>
            </a:pPr>
            <a:r>
              <a:rPr lang="en-US" altLang="zh-TW" sz="2800" b="1" dirty="0"/>
              <a:t>Methodology</a:t>
            </a:r>
            <a:endParaRPr kumimoji="1" lang="zh-CN" altLang="en-US" sz="2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微软雅黑" charset="0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454702" y="3043857"/>
            <a:ext cx="639372" cy="639372"/>
          </a:xfrm>
          <a:prstGeom prst="ellipse">
            <a:avLst/>
          </a:prstGeom>
          <a:solidFill>
            <a:schemeClr val="accent4"/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微软雅黑" charset="0"/>
                <a:cs typeface=""/>
              </a:rPr>
              <a:t>3</a:t>
            </a:r>
            <a:endParaRPr kumimoji="1" lang="zh-CN" altLang="en-US" sz="3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微软雅黑" charset="0"/>
              <a:cs typeface="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249637" y="4010217"/>
            <a:ext cx="1348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609585">
              <a:defRPr/>
            </a:pPr>
            <a:r>
              <a:rPr lang="en-US" altLang="zh-TW" sz="2800" b="1" dirty="0"/>
              <a:t>Results</a:t>
            </a:r>
            <a:endParaRPr kumimoji="1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微软雅黑" charset="0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5454702" y="3929058"/>
            <a:ext cx="639372" cy="639372"/>
          </a:xfrm>
          <a:prstGeom prst="ellipse">
            <a:avLst/>
          </a:prstGeom>
          <a:solidFill>
            <a:schemeClr val="accent4"/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微软雅黑" charset="0"/>
                <a:cs typeface=""/>
              </a:rPr>
              <a:t>4</a:t>
            </a:r>
            <a:endParaRPr kumimoji="1" lang="zh-CN" altLang="en-US" sz="3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微软雅黑" charset="0"/>
              <a:cs typeface="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249638" y="4866385"/>
            <a:ext cx="2129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609585">
              <a:defRPr/>
            </a:pPr>
            <a:r>
              <a:rPr lang="en-US" altLang="zh-TW" sz="2800" b="1" dirty="0"/>
              <a:t>Conclusion</a:t>
            </a:r>
            <a:endParaRPr kumimoji="1" lang="zh-CN" altLang="en-US" sz="2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微软雅黑" charset="0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5454702" y="4785226"/>
            <a:ext cx="639372" cy="639372"/>
          </a:xfrm>
          <a:prstGeom prst="ellipse">
            <a:avLst/>
          </a:prstGeom>
          <a:solidFill>
            <a:schemeClr val="accent4"/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微软雅黑" charset="0"/>
                <a:cs typeface=""/>
              </a:rPr>
              <a:t>5</a:t>
            </a:r>
            <a:endParaRPr kumimoji="1" lang="zh-CN" altLang="en-US" sz="3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微软雅黑" charset="0"/>
              <a:cs typeface=""/>
            </a:endParaRPr>
          </a:p>
        </p:txBody>
      </p:sp>
      <p:pic>
        <p:nvPicPr>
          <p:cNvPr id="1030" name="Picture 6" descr="「children cartoon」的圖片搜尋結果">
            <a:extLst>
              <a:ext uri="{FF2B5EF4-FFF2-40B4-BE49-F238E27FC236}">
                <a16:creationId xmlns:a16="http://schemas.microsoft.com/office/drawing/2014/main" id="{E70020B5-57C5-43B1-936E-30CED3D6CF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82" l="345" r="100000">
                        <a14:foregroundMark x1="43534" y1="37176" x2="43534" y2="37176"/>
                        <a14:foregroundMark x1="68534" y1="40026" x2="68534" y2="40026"/>
                        <a14:foregroundMark x1="11034" y1="41580" x2="11034" y2="41580"/>
                        <a14:foregroundMark x1="38793" y1="58679" x2="38793" y2="58679"/>
                        <a14:foregroundMark x1="61983" y1="52979" x2="61983" y2="52979"/>
                        <a14:foregroundMark x1="82759" y1="71373" x2="82759" y2="71373"/>
                        <a14:foregroundMark x1="95172" y1="71373" x2="95172" y2="71373"/>
                        <a14:foregroundMark x1="86983" y1="72798" x2="86983" y2="72798"/>
                        <a14:foregroundMark x1="62500" y1="74093" x2="62500" y2="74093"/>
                        <a14:foregroundMark x1="66897" y1="66192" x2="66897" y2="66192"/>
                        <a14:foregroundMark x1="60776" y1="67876" x2="60776" y2="67876"/>
                        <a14:foregroundMark x1="42586" y1="71762" x2="42586" y2="71762"/>
                        <a14:foregroundMark x1="25431" y1="63990" x2="25431" y2="63990"/>
                        <a14:foregroundMark x1="16810" y1="69948" x2="16810" y2="69948"/>
                        <a14:foregroundMark x1="39138" y1="62565" x2="39138" y2="62565"/>
                        <a14:foregroundMark x1="37500" y1="57642" x2="37500" y2="57642"/>
                        <a14:foregroundMark x1="10000" y1="69948" x2="10000" y2="69948"/>
                        <a14:foregroundMark x1="8707" y1="66192" x2="10603" y2="64249"/>
                        <a14:foregroundMark x1="14569" y1="68523" x2="15172" y2="65285"/>
                        <a14:foregroundMark x1="34397" y1="63731" x2="36293" y2="53368"/>
                        <a14:foregroundMark x1="37931" y1="42098" x2="40690" y2="36917"/>
                        <a14:foregroundMark x1="28103" y1="63990" x2="29310" y2="62565"/>
                        <a14:foregroundMark x1="42414" y1="53109" x2="47241" y2="53886"/>
                        <a14:foregroundMark x1="29310" y1="43264" x2="32759" y2="49482"/>
                        <a14:foregroundMark x1="31638" y1="40674" x2="31638" y2="40674"/>
                        <a14:foregroundMark x1="47759" y1="43912" x2="47759" y2="43912"/>
                        <a14:foregroundMark x1="48879" y1="51425" x2="48879" y2="51425"/>
                        <a14:foregroundMark x1="49655" y1="53368" x2="49655" y2="53368"/>
                        <a14:foregroundMark x1="48879" y1="54793" x2="48879" y2="54793"/>
                        <a14:foregroundMark x1="28966" y1="41451" x2="28966" y2="40155"/>
                        <a14:foregroundMark x1="18017" y1="48446" x2="21724" y2="43653"/>
                        <a14:foregroundMark x1="23190" y1="41451" x2="22759" y2="42098"/>
                        <a14:foregroundMark x1="24138" y1="42876" x2="23103" y2="42876"/>
                        <a14:foregroundMark x1="4741" y1="44948" x2="4741" y2="44948"/>
                        <a14:foregroundMark x1="3534" y1="46114" x2="4483" y2="47021"/>
                        <a14:foregroundMark x1="6034" y1="47021" x2="8362" y2="48964"/>
                        <a14:foregroundMark x1="3534" y1="47539" x2="4397" y2="47539"/>
                        <a14:foregroundMark x1="48017" y1="52720" x2="48707" y2="52720"/>
                        <a14:foregroundMark x1="28707" y1="41580" x2="27414" y2="40803"/>
                        <a14:foregroundMark x1="84655" y1="65803" x2="84052" y2="69560"/>
                        <a14:foregroundMark x1="94224" y1="52332" x2="96552" y2="50907"/>
                        <a14:foregroundMark x1="83793" y1="52720" x2="83103" y2="54404"/>
                        <a14:foregroundMark x1="82586" y1="54922" x2="83017" y2="58808"/>
                        <a14:foregroundMark x1="82414" y1="54534" x2="84914" y2="52720"/>
                        <a14:foregroundMark x1="98017" y1="47409" x2="98534" y2="46503"/>
                        <a14:foregroundMark x1="97845" y1="48446" x2="98879" y2="48187"/>
                        <a14:foregroundMark x1="98276" y1="49482" x2="99655" y2="48964"/>
                        <a14:foregroundMark x1="56552" y1="38212" x2="56552" y2="38212"/>
                        <a14:foregroundMark x1="63103" y1="61269" x2="64052" y2="63342"/>
                        <a14:foregroundMark x1="65948" y1="52720" x2="69741" y2="55829"/>
                        <a14:foregroundMark x1="68362" y1="64637" x2="66724" y2="64637"/>
                        <a14:foregroundMark x1="58793" y1="62176" x2="60086" y2="65415"/>
                        <a14:foregroundMark x1="54914" y1="48187" x2="57500" y2="49611"/>
                        <a14:foregroundMark x1="53621" y1="45078" x2="54224" y2="46503"/>
                        <a14:foregroundMark x1="53103" y1="47798" x2="53879" y2="48057"/>
                        <a14:foregroundMark x1="70345" y1="53886" x2="71293" y2="52720"/>
                        <a14:foregroundMark x1="70862" y1="54922" x2="71379" y2="54922"/>
                        <a14:backgroundMark x1="83966" y1="55959" x2="84655" y2="54922"/>
                        <a14:backgroundMark x1="5086" y1="39767" x2="5086" y2="39767"/>
                        <a14:backgroundMark x1="63362" y1="73187" x2="60086" y2="75259"/>
                        <a14:backgroundMark x1="87759" y1="71632" x2="86034" y2="737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534" b="18004"/>
          <a:stretch/>
        </p:blipFill>
        <p:spPr bwMode="auto">
          <a:xfrm>
            <a:off x="8766674" y="5641034"/>
            <a:ext cx="3127779" cy="121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238046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552189" y="74580"/>
            <a:ext cx="9987317" cy="929884"/>
          </a:xfrm>
        </p:spPr>
        <p:txBody>
          <a:bodyPr>
            <a:normAutofit/>
          </a:bodyPr>
          <a:lstStyle/>
          <a:p>
            <a:r>
              <a:rPr kumimoji="1" lang="en-US" altLang="zh-CN" sz="4000" dirty="0"/>
              <a:t>Result –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38AF019-6E23-46E7-99F2-5E50B9124FC3}"/>
              </a:ext>
            </a:extLst>
          </p:cNvPr>
          <p:cNvSpPr/>
          <p:nvPr/>
        </p:nvSpPr>
        <p:spPr>
          <a:xfrm>
            <a:off x="1656692" y="3224484"/>
            <a:ext cx="8989255" cy="1559331"/>
          </a:xfrm>
          <a:prstGeom prst="rect">
            <a:avLst/>
          </a:prstGeom>
          <a:solidFill>
            <a:schemeClr val="bg1">
              <a:lumMod val="95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本框 19">
            <a:extLst>
              <a:ext uri="{FF2B5EF4-FFF2-40B4-BE49-F238E27FC236}">
                <a16:creationId xmlns:a16="http://schemas.microsoft.com/office/drawing/2014/main" id="{2AF460C5-7CA2-43D1-B8A6-DD78D6E5F621}"/>
              </a:ext>
            </a:extLst>
          </p:cNvPr>
          <p:cNvSpPr txBox="1"/>
          <p:nvPr/>
        </p:nvSpPr>
        <p:spPr>
          <a:xfrm>
            <a:off x="1830867" y="3590427"/>
            <a:ext cx="8645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TW" sz="2400" dirty="0">
                <a:latin typeface="Comic Sans MS" panose="030F0702030302020204" pitchFamily="66" charset="0"/>
              </a:rPr>
              <a:t>Only one-fourth of e-tutees felt disturbed about </a:t>
            </a:r>
          </a:p>
          <a:p>
            <a:r>
              <a:rPr lang="en-US" altLang="zh-TW" sz="2400" dirty="0">
                <a:latin typeface="Comic Sans MS" panose="030F0702030302020204" pitchFamily="66" charset="0"/>
              </a:rPr>
              <a:t>the part of the hardware equipment.</a:t>
            </a:r>
            <a:endParaRPr lang="zh-CN" altLang="en-US" sz="2400" dirty="0"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0E52A708-94A9-4C1D-A0C0-0974D1046D87}"/>
              </a:ext>
            </a:extLst>
          </p:cNvPr>
          <p:cNvCxnSpPr/>
          <p:nvPr/>
        </p:nvCxnSpPr>
        <p:spPr>
          <a:xfrm>
            <a:off x="1565608" y="1535514"/>
            <a:ext cx="0" cy="678243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>
            <a:off x="4850819" y="4889491"/>
            <a:ext cx="2327791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4850819" y="3112942"/>
            <a:ext cx="2327791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"/>
          <p:cNvSpPr txBox="1">
            <a:spLocks/>
          </p:cNvSpPr>
          <p:nvPr/>
        </p:nvSpPr>
        <p:spPr>
          <a:xfrm>
            <a:off x="1518907" y="1443700"/>
            <a:ext cx="9137235" cy="929884"/>
          </a:xfrm>
          <a:prstGeom prst="rect">
            <a:avLst/>
          </a:prstGeom>
          <a:ln w="12700" cmpd="sng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0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“The attitude of the participants towards the hardware equipment”</a:t>
            </a: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0E52A708-94A9-4C1D-A0C0-0974D1046D87}"/>
              </a:ext>
            </a:extLst>
          </p:cNvPr>
          <p:cNvCxnSpPr/>
          <p:nvPr/>
        </p:nvCxnSpPr>
        <p:spPr>
          <a:xfrm>
            <a:off x="10531066" y="1535514"/>
            <a:ext cx="0" cy="678243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6" name="Picture 2" descr="「小孩 插畫」的圖片搜尋結果">
            <a:extLst>
              <a:ext uri="{FF2B5EF4-FFF2-40B4-BE49-F238E27FC236}">
                <a16:creationId xmlns:a16="http://schemas.microsoft.com/office/drawing/2014/main" id="{F07B52F6-A747-4AE1-BC99-1F53D20DA3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67" b="100000" l="0" r="307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229" r="69042"/>
          <a:stretch/>
        </p:blipFill>
        <p:spPr bwMode="auto">
          <a:xfrm>
            <a:off x="-1702009" y="3026133"/>
            <a:ext cx="1250873" cy="165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433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圖表 4"/>
          <p:cNvGraphicFramePr/>
          <p:nvPr>
            <p:extLst>
              <p:ext uri="{D42A27DB-BD31-4B8C-83A1-F6EECF244321}">
                <p14:modId xmlns:p14="http://schemas.microsoft.com/office/powerpoint/2010/main" val="1223573689"/>
              </p:ext>
            </p:extLst>
          </p:nvPr>
        </p:nvGraphicFramePr>
        <p:xfrm>
          <a:off x="99793" y="1225552"/>
          <a:ext cx="6293796" cy="56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圖表 6"/>
          <p:cNvGraphicFramePr/>
          <p:nvPr>
            <p:extLst>
              <p:ext uri="{D42A27DB-BD31-4B8C-83A1-F6EECF244321}">
                <p14:modId xmlns:p14="http://schemas.microsoft.com/office/powerpoint/2010/main" val="2622400530"/>
              </p:ext>
            </p:extLst>
          </p:nvPr>
        </p:nvGraphicFramePr>
        <p:xfrm>
          <a:off x="5976583" y="1539588"/>
          <a:ext cx="6293796" cy="5496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0E52A708-94A9-4C1D-A0C0-0974D1046D87}"/>
              </a:ext>
            </a:extLst>
          </p:cNvPr>
          <p:cNvCxnSpPr/>
          <p:nvPr/>
        </p:nvCxnSpPr>
        <p:spPr>
          <a:xfrm>
            <a:off x="3176704" y="264060"/>
            <a:ext cx="0" cy="678243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占位符 1"/>
          <p:cNvSpPr txBox="1">
            <a:spLocks/>
          </p:cNvSpPr>
          <p:nvPr/>
        </p:nvSpPr>
        <p:spPr>
          <a:xfrm>
            <a:off x="3152510" y="170135"/>
            <a:ext cx="5895703" cy="929884"/>
          </a:xfrm>
          <a:prstGeom prst="rect">
            <a:avLst/>
          </a:prstGeom>
          <a:ln w="12700" cmpd="sng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TW" sz="19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“</a:t>
            </a:r>
            <a:r>
              <a:rPr lang="en-US" altLang="zh-CN" sz="19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satisfaction degree of the participants toward the E-tutoring program afterward</a:t>
            </a:r>
            <a:r>
              <a:rPr lang="en-US" altLang="zh-TW" sz="19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”</a:t>
            </a: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0E52A708-94A9-4C1D-A0C0-0974D1046D87}"/>
              </a:ext>
            </a:extLst>
          </p:cNvPr>
          <p:cNvCxnSpPr/>
          <p:nvPr/>
        </p:nvCxnSpPr>
        <p:spPr>
          <a:xfrm>
            <a:off x="9094158" y="264060"/>
            <a:ext cx="0" cy="678243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002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552189" y="74580"/>
            <a:ext cx="9987317" cy="929884"/>
          </a:xfrm>
        </p:spPr>
        <p:txBody>
          <a:bodyPr>
            <a:normAutofit/>
          </a:bodyPr>
          <a:lstStyle/>
          <a:p>
            <a:r>
              <a:rPr kumimoji="1" lang="en-US" altLang="zh-CN" sz="4000" dirty="0"/>
              <a:t>Result –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38AF019-6E23-46E7-99F2-5E50B9124FC3}"/>
              </a:ext>
            </a:extLst>
          </p:cNvPr>
          <p:cNvSpPr/>
          <p:nvPr/>
        </p:nvSpPr>
        <p:spPr>
          <a:xfrm>
            <a:off x="1830864" y="3139674"/>
            <a:ext cx="8989255" cy="1559331"/>
          </a:xfrm>
          <a:prstGeom prst="rect">
            <a:avLst/>
          </a:prstGeom>
          <a:solidFill>
            <a:schemeClr val="bg1">
              <a:lumMod val="95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本框 19">
            <a:extLst>
              <a:ext uri="{FF2B5EF4-FFF2-40B4-BE49-F238E27FC236}">
                <a16:creationId xmlns:a16="http://schemas.microsoft.com/office/drawing/2014/main" id="{2AF460C5-7CA2-43D1-B8A6-DD78D6E5F621}"/>
              </a:ext>
            </a:extLst>
          </p:cNvPr>
          <p:cNvSpPr txBox="1"/>
          <p:nvPr/>
        </p:nvSpPr>
        <p:spPr>
          <a:xfrm>
            <a:off x="2606694" y="3503840"/>
            <a:ext cx="7034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dist"/>
            <a:r>
              <a:rPr lang="en-US" altLang="zh-CN" sz="2400" dirty="0">
                <a:latin typeface="Comic Sans MS" panose="030F0702030302020204" pitchFamily="66" charset="0"/>
              </a:rPr>
              <a:t>N</a:t>
            </a:r>
            <a:r>
              <a:rPr lang="en-US" altLang="zh-TW" sz="2400" dirty="0">
                <a:latin typeface="Comic Sans MS" panose="030F0702030302020204" pitchFamily="66" charset="0"/>
              </a:rPr>
              <a:t>early 90% of the e-tutees are willing </a:t>
            </a:r>
          </a:p>
          <a:p>
            <a:pPr lvl="0" algn="dist"/>
            <a:r>
              <a:rPr lang="en-US" altLang="zh-TW" sz="2400" dirty="0">
                <a:latin typeface="Comic Sans MS" panose="030F0702030302020204" pitchFamily="66" charset="0"/>
              </a:rPr>
              <a:t>to participate in this program again.</a:t>
            </a:r>
            <a:endParaRPr lang="zh-CN" altLang="en-US" sz="2400" dirty="0"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0E52A708-94A9-4C1D-A0C0-0974D1046D87}"/>
              </a:ext>
            </a:extLst>
          </p:cNvPr>
          <p:cNvCxnSpPr/>
          <p:nvPr/>
        </p:nvCxnSpPr>
        <p:spPr>
          <a:xfrm>
            <a:off x="546696" y="1535514"/>
            <a:ext cx="0" cy="678243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>
            <a:off x="4882351" y="4889491"/>
            <a:ext cx="2327791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4866585" y="2971048"/>
            <a:ext cx="2327791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"/>
          <p:cNvSpPr txBox="1">
            <a:spLocks/>
          </p:cNvSpPr>
          <p:nvPr/>
        </p:nvSpPr>
        <p:spPr>
          <a:xfrm>
            <a:off x="465155" y="1459006"/>
            <a:ext cx="11317537" cy="929884"/>
          </a:xfrm>
          <a:prstGeom prst="rect">
            <a:avLst/>
          </a:prstGeom>
          <a:ln w="12700" cmpd="sng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0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“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satisfaction degree of the participants toward the E-tutoring program afterward</a:t>
            </a:r>
            <a:r>
              <a:rPr lang="en-US" altLang="zh-TW" sz="20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”</a:t>
            </a: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0E52A708-94A9-4C1D-A0C0-0974D1046D87}"/>
              </a:ext>
            </a:extLst>
          </p:cNvPr>
          <p:cNvCxnSpPr/>
          <p:nvPr/>
        </p:nvCxnSpPr>
        <p:spPr>
          <a:xfrm>
            <a:off x="11834969" y="1535514"/>
            <a:ext cx="0" cy="678243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 descr="「children cartoon png jump」的圖片搜尋結果">
            <a:extLst>
              <a:ext uri="{FF2B5EF4-FFF2-40B4-BE49-F238E27FC236}">
                <a16:creationId xmlns:a16="http://schemas.microsoft.com/office/drawing/2014/main" id="{8612672F-3922-4916-976F-91FB018EA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98444" l="10000" r="90000">
                        <a14:foregroundMark x1="39111" y1="34222" x2="32889" y2="3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0405" y="4334837"/>
            <a:ext cx="2056913" cy="205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30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722847" y="1729469"/>
            <a:ext cx="1901483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3900" b="1">
                <a:solidFill>
                  <a:schemeClr val="bg1"/>
                </a:solidFill>
              </a:rPr>
              <a:t>5</a:t>
            </a:r>
            <a:endParaRPr kumimoji="1" lang="zh-CN" altLang="en-US" sz="23900" b="1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56459" y="1864936"/>
            <a:ext cx="1034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800">
                <a:solidFill>
                  <a:schemeClr val="bg1"/>
                </a:solidFill>
              </a:rPr>
              <a:t>PART</a:t>
            </a:r>
            <a:endParaRPr kumimoji="1" lang="zh-CN" altLang="en-US" sz="2800">
              <a:solidFill>
                <a:schemeClr val="bg1"/>
              </a:solidFill>
            </a:endParaRPr>
          </a:p>
        </p:txBody>
      </p:sp>
      <p:sp>
        <p:nvSpPr>
          <p:cNvPr id="6" name="文本框 3"/>
          <p:cNvSpPr txBox="1"/>
          <p:nvPr/>
        </p:nvSpPr>
        <p:spPr>
          <a:xfrm>
            <a:off x="7156658" y="2569849"/>
            <a:ext cx="57200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chemeClr val="accent4">
                    <a:lumMod val="75000"/>
                  </a:schemeClr>
                </a:solidFill>
              </a:rPr>
              <a:t>Conclusion</a:t>
            </a:r>
            <a:endParaRPr kumimoji="1" lang="zh-CN" altLang="en-US" sz="6600" b="1" dirty="0">
              <a:solidFill>
                <a:schemeClr val="accent4">
                  <a:lumMod val="75000"/>
                </a:schemeClr>
              </a:solidFill>
              <a:latin typeface="Microsoft YaHei" charset="0"/>
              <a:ea typeface="Microsoft YaHei" charset="0"/>
              <a:cs typeface="Microsoft Ya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37764"/>
      </p:ext>
    </p:extLst>
  </p:cSld>
  <p:clrMapOvr>
    <a:masterClrMapping/>
  </p:clrMapOvr>
  <p:transition spd="slow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656693" y="217913"/>
            <a:ext cx="3090406" cy="929884"/>
          </a:xfrm>
        </p:spPr>
        <p:txBody>
          <a:bodyPr>
            <a:normAutofit/>
          </a:bodyPr>
          <a:lstStyle/>
          <a:p>
            <a:r>
              <a:rPr kumimoji="1" lang="en-US" altLang="zh-CN" sz="4000" dirty="0"/>
              <a:t>Conclusion</a:t>
            </a:r>
            <a:endParaRPr kumimoji="1" lang="zh-CN" altLang="en-US" sz="4000" dirty="0"/>
          </a:p>
        </p:txBody>
      </p:sp>
      <p:sp>
        <p:nvSpPr>
          <p:cNvPr id="42" name="Freeform 5"/>
          <p:cNvSpPr>
            <a:spLocks/>
          </p:cNvSpPr>
          <p:nvPr/>
        </p:nvSpPr>
        <p:spPr bwMode="auto">
          <a:xfrm flipH="1" flipV="1">
            <a:off x="6867246" y="7705391"/>
            <a:ext cx="5324754" cy="3189587"/>
          </a:xfrm>
          <a:custGeom>
            <a:avLst/>
            <a:gdLst/>
            <a:ahLst/>
            <a:cxnLst>
              <a:cxn ang="0">
                <a:pos x="1558" y="337"/>
              </a:cxn>
              <a:cxn ang="0">
                <a:pos x="1221" y="0"/>
              </a:cxn>
              <a:cxn ang="0">
                <a:pos x="407" y="814"/>
              </a:cxn>
              <a:cxn ang="0">
                <a:pos x="0" y="407"/>
              </a:cxn>
              <a:cxn ang="0">
                <a:pos x="402" y="5"/>
              </a:cxn>
              <a:cxn ang="0">
                <a:pos x="734" y="337"/>
              </a:cxn>
            </a:cxnLst>
            <a:rect l="0" t="0" r="r" b="b"/>
            <a:pathLst>
              <a:path w="1558" h="814">
                <a:moveTo>
                  <a:pt x="1558" y="337"/>
                </a:moveTo>
                <a:lnTo>
                  <a:pt x="1221" y="0"/>
                </a:lnTo>
                <a:lnTo>
                  <a:pt x="407" y="814"/>
                </a:lnTo>
                <a:lnTo>
                  <a:pt x="0" y="407"/>
                </a:lnTo>
                <a:lnTo>
                  <a:pt x="402" y="5"/>
                </a:lnTo>
                <a:lnTo>
                  <a:pt x="734" y="337"/>
                </a:lnTo>
              </a:path>
            </a:pathLst>
          </a:custGeom>
          <a:ln w="19050">
            <a:solidFill>
              <a:schemeClr val="accent6">
                <a:lumMod val="60000"/>
                <a:lumOff val="40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wrap="none" lIns="0" tIns="0" rIns="0" bIns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grpSp>
        <p:nvGrpSpPr>
          <p:cNvPr id="53" name="组合 2">
            <a:extLst>
              <a:ext uri="{FF2B5EF4-FFF2-40B4-BE49-F238E27FC236}">
                <a16:creationId xmlns:a16="http://schemas.microsoft.com/office/drawing/2014/main" id="{754D3B8C-F804-44C4-BE81-5CB195B190B4}"/>
              </a:ext>
            </a:extLst>
          </p:cNvPr>
          <p:cNvGrpSpPr/>
          <p:nvPr/>
        </p:nvGrpSpPr>
        <p:grpSpPr>
          <a:xfrm>
            <a:off x="1322592" y="8413250"/>
            <a:ext cx="1540436" cy="1530727"/>
            <a:chOff x="1616921" y="1817977"/>
            <a:chExt cx="1274780" cy="1104192"/>
          </a:xfrm>
        </p:grpSpPr>
        <p:sp>
          <p:nvSpPr>
            <p:cNvPr id="55" name="Rectangle 6"/>
            <p:cNvSpPr>
              <a:spLocks noChangeArrowheads="1"/>
            </p:cNvSpPr>
            <p:nvPr/>
          </p:nvSpPr>
          <p:spPr bwMode="auto">
            <a:xfrm rot="18900000">
              <a:off x="1723577" y="1817977"/>
              <a:ext cx="1104193" cy="1104192"/>
            </a:xfrm>
            <a:prstGeom prst="rect">
              <a:avLst/>
            </a:prstGeom>
            <a:solidFill>
              <a:srgbClr val="5ABE9E">
                <a:lumMod val="60000"/>
                <a:lumOff val="40000"/>
              </a:srgbClr>
            </a:solidFill>
            <a:ln w="635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57" name="TextBox 11"/>
            <p:cNvSpPr txBox="1">
              <a:spLocks noChangeArrowheads="1"/>
            </p:cNvSpPr>
            <p:nvPr/>
          </p:nvSpPr>
          <p:spPr bwMode="auto">
            <a:xfrm flipH="1">
              <a:off x="1616921" y="2194077"/>
              <a:ext cx="1274780" cy="24895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兰亭中黑_GBK" pitchFamily="2" charset="-122"/>
                <a:ea typeface="方正兰亭中黑_GBK" pitchFamily="2" charset="-122"/>
                <a:cs typeface="+mn-cs"/>
              </a:endParaRPr>
            </a:p>
          </p:txBody>
        </p:sp>
      </p:grpSp>
      <p:sp>
        <p:nvSpPr>
          <p:cNvPr id="51" name="Rectangle 7"/>
          <p:cNvSpPr>
            <a:spLocks noChangeArrowheads="1"/>
          </p:cNvSpPr>
          <p:nvPr/>
        </p:nvSpPr>
        <p:spPr bwMode="auto">
          <a:xfrm rot="18900000">
            <a:off x="4216366" y="8426702"/>
            <a:ext cx="1334299" cy="1530727"/>
          </a:xfrm>
          <a:prstGeom prst="rect">
            <a:avLst/>
          </a:prstGeom>
          <a:solidFill>
            <a:srgbClr val="D1F3A7"/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46" name="Rectangle 8"/>
          <p:cNvSpPr>
            <a:spLocks noChangeArrowheads="1"/>
          </p:cNvSpPr>
          <p:nvPr/>
        </p:nvSpPr>
        <p:spPr bwMode="auto">
          <a:xfrm rot="18900000">
            <a:off x="7148523" y="8392746"/>
            <a:ext cx="1334299" cy="1530727"/>
          </a:xfrm>
          <a:prstGeom prst="rect">
            <a:avLst/>
          </a:prstGeom>
          <a:solidFill>
            <a:srgbClr val="B4EEE0"/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58" name="矩形 57"/>
          <p:cNvSpPr/>
          <p:nvPr/>
        </p:nvSpPr>
        <p:spPr>
          <a:xfrm flipH="1">
            <a:off x="1417246" y="8657594"/>
            <a:ext cx="1436054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>
              <a:lnSpc>
                <a:spcPct val="130000"/>
              </a:lnSpc>
            </a:pPr>
            <a:r>
              <a:rPr lang="en-US" altLang="zh-CN" sz="2200" dirty="0">
                <a:latin typeface="Comic Sans MS" panose="030F0702030302020204" pitchFamily="66" charset="0"/>
              </a:rPr>
              <a:t>Deal with problems</a:t>
            </a:r>
          </a:p>
        </p:txBody>
      </p:sp>
      <p:sp>
        <p:nvSpPr>
          <p:cNvPr id="59" name="矩形 58"/>
          <p:cNvSpPr/>
          <p:nvPr/>
        </p:nvSpPr>
        <p:spPr>
          <a:xfrm flipH="1">
            <a:off x="3835998" y="8805466"/>
            <a:ext cx="1720421" cy="141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>
              <a:lnSpc>
                <a:spcPct val="130000"/>
              </a:lnSpc>
            </a:pPr>
            <a:r>
              <a:rPr lang="en-US" altLang="zh-CN" sz="2200" dirty="0">
                <a:latin typeface="Comic Sans MS" panose="030F0702030302020204" pitchFamily="66" charset="0"/>
              </a:rPr>
              <a:t>formal </a:t>
            </a:r>
          </a:p>
          <a:p>
            <a:pPr algn="ctr" defTabSz="609585">
              <a:lnSpc>
                <a:spcPct val="130000"/>
              </a:lnSpc>
            </a:pPr>
            <a:r>
              <a:rPr lang="en-US" altLang="zh-CN" sz="2200" dirty="0">
                <a:latin typeface="Comic Sans MS" panose="030F0702030302020204" pitchFamily="66" charset="0"/>
              </a:rPr>
              <a:t>questionnaire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ea typeface="微软雅黑" charset="0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7241921" y="8689822"/>
            <a:ext cx="1397758" cy="105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585">
              <a:lnSpc>
                <a:spcPct val="130000"/>
              </a:lnSpc>
            </a:pPr>
            <a:r>
              <a:rPr lang="en-US" altLang="zh-CN" sz="2400" dirty="0">
                <a:latin typeface="Comic Sans MS" panose="030F0702030302020204" pitchFamily="66" charset="0"/>
              </a:rPr>
              <a:t>interview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ea typeface="微软雅黑" charset="0"/>
            </a:endParaRPr>
          </a:p>
        </p:txBody>
      </p:sp>
      <p:sp>
        <p:nvSpPr>
          <p:cNvPr id="61" name="Freeform 4"/>
          <p:cNvSpPr>
            <a:spLocks/>
          </p:cNvSpPr>
          <p:nvPr/>
        </p:nvSpPr>
        <p:spPr bwMode="auto">
          <a:xfrm>
            <a:off x="788861" y="7613564"/>
            <a:ext cx="5324754" cy="3189587"/>
          </a:xfrm>
          <a:custGeom>
            <a:avLst/>
            <a:gdLst/>
            <a:ahLst/>
            <a:cxnLst>
              <a:cxn ang="0">
                <a:pos x="1558" y="337"/>
              </a:cxn>
              <a:cxn ang="0">
                <a:pos x="1221" y="0"/>
              </a:cxn>
              <a:cxn ang="0">
                <a:pos x="407" y="814"/>
              </a:cxn>
              <a:cxn ang="0">
                <a:pos x="0" y="407"/>
              </a:cxn>
              <a:cxn ang="0">
                <a:pos x="402" y="5"/>
              </a:cxn>
              <a:cxn ang="0">
                <a:pos x="734" y="337"/>
              </a:cxn>
            </a:cxnLst>
            <a:rect l="0" t="0" r="r" b="b"/>
            <a:pathLst>
              <a:path w="1558" h="814">
                <a:moveTo>
                  <a:pt x="1558" y="337"/>
                </a:moveTo>
                <a:lnTo>
                  <a:pt x="1221" y="0"/>
                </a:lnTo>
                <a:lnTo>
                  <a:pt x="407" y="814"/>
                </a:lnTo>
                <a:lnTo>
                  <a:pt x="0" y="407"/>
                </a:lnTo>
                <a:lnTo>
                  <a:pt x="402" y="5"/>
                </a:lnTo>
                <a:lnTo>
                  <a:pt x="734" y="337"/>
                </a:lnTo>
              </a:path>
            </a:pathLst>
          </a:custGeom>
          <a:noFill/>
          <a:ln w="25400" cap="flat" cmpd="sng">
            <a:solidFill>
              <a:srgbClr val="5ABE9E">
                <a:lumMod val="60000"/>
                <a:lumOff val="40000"/>
              </a:srgbClr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grpSp>
        <p:nvGrpSpPr>
          <p:cNvPr id="78" name="群組 77"/>
          <p:cNvGrpSpPr/>
          <p:nvPr/>
        </p:nvGrpSpPr>
        <p:grpSpPr>
          <a:xfrm>
            <a:off x="3881831" y="7603836"/>
            <a:ext cx="5176266" cy="3230278"/>
            <a:chOff x="3283291" y="1396773"/>
            <a:chExt cx="5682837" cy="3536783"/>
          </a:xfrm>
        </p:grpSpPr>
        <p:grpSp>
          <p:nvGrpSpPr>
            <p:cNvPr id="72" name="群組 71"/>
            <p:cNvGrpSpPr/>
            <p:nvPr/>
          </p:nvGrpSpPr>
          <p:grpSpPr>
            <a:xfrm>
              <a:off x="4441936" y="1396773"/>
              <a:ext cx="4524192" cy="3536783"/>
              <a:chOff x="3919069" y="1023210"/>
              <a:chExt cx="4524192" cy="3536783"/>
            </a:xfrm>
          </p:grpSpPr>
          <p:cxnSp>
            <p:nvCxnSpPr>
              <p:cNvPr id="67" name="直線接點 66"/>
              <p:cNvCxnSpPr/>
              <p:nvPr/>
            </p:nvCxnSpPr>
            <p:spPr>
              <a:xfrm flipV="1">
                <a:off x="3919069" y="1045631"/>
                <a:ext cx="3065234" cy="3514362"/>
              </a:xfrm>
              <a:prstGeom prst="line">
                <a:avLst/>
              </a:prstGeom>
              <a:ln w="28575">
                <a:solidFill>
                  <a:srgbClr val="B4EEE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線接點 69"/>
              <p:cNvCxnSpPr/>
              <p:nvPr/>
            </p:nvCxnSpPr>
            <p:spPr>
              <a:xfrm>
                <a:off x="6978088" y="1023210"/>
                <a:ext cx="1465173" cy="1583365"/>
              </a:xfrm>
              <a:prstGeom prst="line">
                <a:avLst/>
              </a:prstGeom>
              <a:ln w="28575">
                <a:solidFill>
                  <a:srgbClr val="B4EEE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5" name="直線接點 74"/>
            <p:cNvCxnSpPr/>
            <p:nvPr/>
          </p:nvCxnSpPr>
          <p:spPr>
            <a:xfrm>
              <a:off x="3283291" y="3750450"/>
              <a:ext cx="1161743" cy="1183106"/>
            </a:xfrm>
            <a:prstGeom prst="line">
              <a:avLst/>
            </a:prstGeom>
            <a:ln w="28575">
              <a:solidFill>
                <a:srgbClr val="B4EE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Rectangle 8"/>
          <p:cNvSpPr>
            <a:spLocks noChangeArrowheads="1"/>
          </p:cNvSpPr>
          <p:nvPr/>
        </p:nvSpPr>
        <p:spPr bwMode="auto">
          <a:xfrm rot="18900000">
            <a:off x="10088693" y="8545097"/>
            <a:ext cx="1334299" cy="15307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10115265" y="9130970"/>
            <a:ext cx="1397758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585">
              <a:lnSpc>
                <a:spcPct val="130000"/>
              </a:lnSpc>
            </a:pPr>
            <a:r>
              <a:rPr lang="en-US" altLang="zh-CN" sz="2400" dirty="0">
                <a:latin typeface="Comic Sans MS" panose="030F0702030302020204" pitchFamily="66" charset="0"/>
              </a:rPr>
              <a:t>interview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ea typeface="微软雅黑" charset="0"/>
            </a:endParaRPr>
          </a:p>
        </p:txBody>
      </p:sp>
      <p:sp>
        <p:nvSpPr>
          <p:cNvPr id="5" name="圓角矩形 4"/>
          <p:cNvSpPr/>
          <p:nvPr/>
        </p:nvSpPr>
        <p:spPr>
          <a:xfrm rot="18919210">
            <a:off x="3689572" y="1702121"/>
            <a:ext cx="2245367" cy="2219740"/>
          </a:xfrm>
          <a:prstGeom prst="roundRect">
            <a:avLst/>
          </a:prstGeom>
          <a:solidFill>
            <a:srgbClr val="C1ED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圓角矩形 55"/>
          <p:cNvSpPr/>
          <p:nvPr/>
        </p:nvSpPr>
        <p:spPr>
          <a:xfrm rot="18919210">
            <a:off x="6103520" y="3317830"/>
            <a:ext cx="2101174" cy="2081719"/>
          </a:xfrm>
          <a:prstGeom prst="roundRect">
            <a:avLst/>
          </a:prstGeom>
          <a:solidFill>
            <a:srgbClr val="AFE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圓角矩形 61"/>
          <p:cNvSpPr/>
          <p:nvPr/>
        </p:nvSpPr>
        <p:spPr>
          <a:xfrm rot="18919210">
            <a:off x="1228158" y="3148704"/>
            <a:ext cx="2101174" cy="2081719"/>
          </a:xfrm>
          <a:prstGeom prst="roundRect">
            <a:avLst/>
          </a:prstGeom>
          <a:solidFill>
            <a:srgbClr val="7FC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圓角矩形 62"/>
          <p:cNvSpPr/>
          <p:nvPr/>
        </p:nvSpPr>
        <p:spPr>
          <a:xfrm rot="18919210">
            <a:off x="8438862" y="1740160"/>
            <a:ext cx="2245367" cy="2219740"/>
          </a:xfrm>
          <a:prstGeom prst="roundRect">
            <a:avLst/>
          </a:prstGeom>
          <a:solidFill>
            <a:srgbClr val="B7E2E7">
              <a:alpha val="9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矩形 63"/>
          <p:cNvSpPr/>
          <p:nvPr/>
        </p:nvSpPr>
        <p:spPr>
          <a:xfrm flipH="1">
            <a:off x="1459160" y="3313841"/>
            <a:ext cx="1639170" cy="1548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>
              <a:lnSpc>
                <a:spcPct val="130000"/>
              </a:lnSpc>
            </a:pPr>
            <a:r>
              <a:rPr lang="en-US" altLang="zh-CN" sz="2500" dirty="0">
                <a:latin typeface="Comic Sans MS" panose="030F0702030302020204" pitchFamily="66" charset="0"/>
              </a:rPr>
              <a:t>dealing with problems</a:t>
            </a:r>
          </a:p>
        </p:txBody>
      </p:sp>
      <p:sp>
        <p:nvSpPr>
          <p:cNvPr id="65" name="矩形 64"/>
          <p:cNvSpPr/>
          <p:nvPr/>
        </p:nvSpPr>
        <p:spPr>
          <a:xfrm flipH="1">
            <a:off x="3718397" y="2171211"/>
            <a:ext cx="2203786" cy="1048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>
              <a:lnSpc>
                <a:spcPct val="130000"/>
              </a:lnSpc>
            </a:pPr>
            <a:r>
              <a:rPr lang="en-US" altLang="zh-CN" sz="2500" dirty="0">
                <a:latin typeface="Comic Sans MS" panose="030F0702030302020204" pitchFamily="66" charset="0"/>
              </a:rPr>
              <a:t>cultivating</a:t>
            </a:r>
          </a:p>
          <a:p>
            <a:pPr algn="ctr" defTabSz="609585">
              <a:lnSpc>
                <a:spcPct val="130000"/>
              </a:lnSpc>
            </a:pPr>
            <a:r>
              <a:rPr lang="en-US" altLang="zh-CN" sz="2500" dirty="0">
                <a:latin typeface="Comic Sans MS" panose="030F0702030302020204" pitchFamily="66" charset="0"/>
              </a:rPr>
              <a:t>perseverance </a:t>
            </a:r>
          </a:p>
        </p:txBody>
      </p:sp>
      <p:sp>
        <p:nvSpPr>
          <p:cNvPr id="66" name="矩形 65"/>
          <p:cNvSpPr/>
          <p:nvPr/>
        </p:nvSpPr>
        <p:spPr>
          <a:xfrm flipH="1">
            <a:off x="8398560" y="2287969"/>
            <a:ext cx="2357732" cy="1048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>
              <a:lnSpc>
                <a:spcPct val="130000"/>
              </a:lnSpc>
            </a:pPr>
            <a:r>
              <a:rPr lang="en-US" altLang="zh-CN" sz="2500" dirty="0">
                <a:latin typeface="Comic Sans MS" panose="030F0702030302020204" pitchFamily="66" charset="0"/>
              </a:rPr>
              <a:t>motivating the potential </a:t>
            </a:r>
          </a:p>
        </p:txBody>
      </p:sp>
      <p:sp>
        <p:nvSpPr>
          <p:cNvPr id="68" name="矩形 67"/>
          <p:cNvSpPr/>
          <p:nvPr/>
        </p:nvSpPr>
        <p:spPr>
          <a:xfrm flipH="1">
            <a:off x="5975241" y="3726783"/>
            <a:ext cx="2357732" cy="1048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>
              <a:lnSpc>
                <a:spcPct val="130000"/>
              </a:lnSpc>
            </a:pPr>
            <a:r>
              <a:rPr lang="en-US" altLang="zh-CN" sz="2500" dirty="0">
                <a:latin typeface="Comic Sans MS" panose="030F0702030302020204" pitchFamily="66" charset="0"/>
              </a:rPr>
              <a:t>improving communication </a:t>
            </a:r>
          </a:p>
        </p:txBody>
      </p:sp>
      <p:pic>
        <p:nvPicPr>
          <p:cNvPr id="29" name="Picture 4" descr="「小孩 插畫」的圖片搜尋結果">
            <a:extLst>
              <a:ext uri="{FF2B5EF4-FFF2-40B4-BE49-F238E27FC236}">
                <a16:creationId xmlns:a16="http://schemas.microsoft.com/office/drawing/2014/main" id="{FA3E6194-3881-4F3F-9E92-C83B08149C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801" b="66822" l="0" r="30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636" r="68764" b="31999"/>
          <a:stretch/>
        </p:blipFill>
        <p:spPr bwMode="auto">
          <a:xfrm>
            <a:off x="8937757" y="36167"/>
            <a:ext cx="1429916" cy="190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38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5"/>
          <p:cNvSpPr>
            <a:spLocks/>
          </p:cNvSpPr>
          <p:nvPr/>
        </p:nvSpPr>
        <p:spPr bwMode="auto">
          <a:xfrm flipH="1" flipV="1">
            <a:off x="6867246" y="7705391"/>
            <a:ext cx="5324754" cy="3189587"/>
          </a:xfrm>
          <a:custGeom>
            <a:avLst/>
            <a:gdLst/>
            <a:ahLst/>
            <a:cxnLst>
              <a:cxn ang="0">
                <a:pos x="1558" y="337"/>
              </a:cxn>
              <a:cxn ang="0">
                <a:pos x="1221" y="0"/>
              </a:cxn>
              <a:cxn ang="0">
                <a:pos x="407" y="814"/>
              </a:cxn>
              <a:cxn ang="0">
                <a:pos x="0" y="407"/>
              </a:cxn>
              <a:cxn ang="0">
                <a:pos x="402" y="5"/>
              </a:cxn>
              <a:cxn ang="0">
                <a:pos x="734" y="337"/>
              </a:cxn>
            </a:cxnLst>
            <a:rect l="0" t="0" r="r" b="b"/>
            <a:pathLst>
              <a:path w="1558" h="814">
                <a:moveTo>
                  <a:pt x="1558" y="337"/>
                </a:moveTo>
                <a:lnTo>
                  <a:pt x="1221" y="0"/>
                </a:lnTo>
                <a:lnTo>
                  <a:pt x="407" y="814"/>
                </a:lnTo>
                <a:lnTo>
                  <a:pt x="0" y="407"/>
                </a:lnTo>
                <a:lnTo>
                  <a:pt x="402" y="5"/>
                </a:lnTo>
                <a:lnTo>
                  <a:pt x="734" y="337"/>
                </a:lnTo>
              </a:path>
            </a:pathLst>
          </a:custGeom>
          <a:ln w="19050">
            <a:solidFill>
              <a:schemeClr val="accent6">
                <a:lumMod val="60000"/>
                <a:lumOff val="40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wrap="none" lIns="0" tIns="0" rIns="0" bIns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grpSp>
        <p:nvGrpSpPr>
          <p:cNvPr id="53" name="组合 2">
            <a:extLst>
              <a:ext uri="{FF2B5EF4-FFF2-40B4-BE49-F238E27FC236}">
                <a16:creationId xmlns:a16="http://schemas.microsoft.com/office/drawing/2014/main" id="{754D3B8C-F804-44C4-BE81-5CB195B190B4}"/>
              </a:ext>
            </a:extLst>
          </p:cNvPr>
          <p:cNvGrpSpPr/>
          <p:nvPr/>
        </p:nvGrpSpPr>
        <p:grpSpPr>
          <a:xfrm>
            <a:off x="1322592" y="8413250"/>
            <a:ext cx="1540436" cy="1530727"/>
            <a:chOff x="1616921" y="1817977"/>
            <a:chExt cx="1274780" cy="1104192"/>
          </a:xfrm>
        </p:grpSpPr>
        <p:sp>
          <p:nvSpPr>
            <p:cNvPr id="55" name="Rectangle 6"/>
            <p:cNvSpPr>
              <a:spLocks noChangeArrowheads="1"/>
            </p:cNvSpPr>
            <p:nvPr/>
          </p:nvSpPr>
          <p:spPr bwMode="auto">
            <a:xfrm rot="18900000">
              <a:off x="1723577" y="1817977"/>
              <a:ext cx="1104193" cy="1104192"/>
            </a:xfrm>
            <a:prstGeom prst="rect">
              <a:avLst/>
            </a:prstGeom>
            <a:solidFill>
              <a:srgbClr val="5ABE9E">
                <a:lumMod val="60000"/>
                <a:lumOff val="40000"/>
              </a:srgbClr>
            </a:solidFill>
            <a:ln w="635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57" name="TextBox 11"/>
            <p:cNvSpPr txBox="1">
              <a:spLocks noChangeArrowheads="1"/>
            </p:cNvSpPr>
            <p:nvPr/>
          </p:nvSpPr>
          <p:spPr bwMode="auto">
            <a:xfrm flipH="1">
              <a:off x="1616921" y="2194077"/>
              <a:ext cx="1274780" cy="24895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兰亭中黑_GBK" pitchFamily="2" charset="-122"/>
                <a:ea typeface="方正兰亭中黑_GBK" pitchFamily="2" charset="-122"/>
                <a:cs typeface="+mn-cs"/>
              </a:endParaRPr>
            </a:p>
          </p:txBody>
        </p:sp>
      </p:grpSp>
      <p:sp>
        <p:nvSpPr>
          <p:cNvPr id="51" name="Rectangle 7"/>
          <p:cNvSpPr>
            <a:spLocks noChangeArrowheads="1"/>
          </p:cNvSpPr>
          <p:nvPr/>
        </p:nvSpPr>
        <p:spPr bwMode="auto">
          <a:xfrm rot="18900000">
            <a:off x="4216366" y="8426702"/>
            <a:ext cx="1334299" cy="1530727"/>
          </a:xfrm>
          <a:prstGeom prst="rect">
            <a:avLst/>
          </a:prstGeom>
          <a:solidFill>
            <a:srgbClr val="D1F3A7"/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46" name="Rectangle 8"/>
          <p:cNvSpPr>
            <a:spLocks noChangeArrowheads="1"/>
          </p:cNvSpPr>
          <p:nvPr/>
        </p:nvSpPr>
        <p:spPr bwMode="auto">
          <a:xfrm rot="18900000">
            <a:off x="7148523" y="8392746"/>
            <a:ext cx="1334299" cy="1530727"/>
          </a:xfrm>
          <a:prstGeom prst="rect">
            <a:avLst/>
          </a:prstGeom>
          <a:solidFill>
            <a:srgbClr val="B4EEE0"/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58" name="矩形 57"/>
          <p:cNvSpPr/>
          <p:nvPr/>
        </p:nvSpPr>
        <p:spPr>
          <a:xfrm flipH="1">
            <a:off x="1417246" y="8657594"/>
            <a:ext cx="1436054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>
              <a:lnSpc>
                <a:spcPct val="130000"/>
              </a:lnSpc>
            </a:pPr>
            <a:r>
              <a:rPr lang="en-US" altLang="zh-CN" sz="2200" dirty="0">
                <a:latin typeface="Comic Sans MS" panose="030F0702030302020204" pitchFamily="66" charset="0"/>
              </a:rPr>
              <a:t>Deal with problems</a:t>
            </a:r>
          </a:p>
        </p:txBody>
      </p:sp>
      <p:sp>
        <p:nvSpPr>
          <p:cNvPr id="59" name="矩形 58"/>
          <p:cNvSpPr/>
          <p:nvPr/>
        </p:nvSpPr>
        <p:spPr>
          <a:xfrm flipH="1">
            <a:off x="3835998" y="8805466"/>
            <a:ext cx="1720421" cy="141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>
              <a:lnSpc>
                <a:spcPct val="130000"/>
              </a:lnSpc>
            </a:pPr>
            <a:r>
              <a:rPr lang="en-US" altLang="zh-CN" sz="2200" dirty="0">
                <a:latin typeface="Comic Sans MS" panose="030F0702030302020204" pitchFamily="66" charset="0"/>
              </a:rPr>
              <a:t>formal </a:t>
            </a:r>
          </a:p>
          <a:p>
            <a:pPr algn="ctr" defTabSz="609585">
              <a:lnSpc>
                <a:spcPct val="130000"/>
              </a:lnSpc>
            </a:pPr>
            <a:r>
              <a:rPr lang="en-US" altLang="zh-CN" sz="2200" dirty="0">
                <a:latin typeface="Comic Sans MS" panose="030F0702030302020204" pitchFamily="66" charset="0"/>
              </a:rPr>
              <a:t>questionnaire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ea typeface="微软雅黑" charset="0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7241921" y="8689822"/>
            <a:ext cx="1397758" cy="105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585">
              <a:lnSpc>
                <a:spcPct val="130000"/>
              </a:lnSpc>
            </a:pPr>
            <a:r>
              <a:rPr lang="en-US" altLang="zh-CN" sz="2400" dirty="0">
                <a:latin typeface="Comic Sans MS" panose="030F0702030302020204" pitchFamily="66" charset="0"/>
              </a:rPr>
              <a:t>interview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ea typeface="微软雅黑" charset="0"/>
            </a:endParaRPr>
          </a:p>
        </p:txBody>
      </p:sp>
      <p:sp>
        <p:nvSpPr>
          <p:cNvPr id="61" name="Freeform 4"/>
          <p:cNvSpPr>
            <a:spLocks/>
          </p:cNvSpPr>
          <p:nvPr/>
        </p:nvSpPr>
        <p:spPr bwMode="auto">
          <a:xfrm>
            <a:off x="788861" y="7613564"/>
            <a:ext cx="5324754" cy="3189587"/>
          </a:xfrm>
          <a:custGeom>
            <a:avLst/>
            <a:gdLst/>
            <a:ahLst/>
            <a:cxnLst>
              <a:cxn ang="0">
                <a:pos x="1558" y="337"/>
              </a:cxn>
              <a:cxn ang="0">
                <a:pos x="1221" y="0"/>
              </a:cxn>
              <a:cxn ang="0">
                <a:pos x="407" y="814"/>
              </a:cxn>
              <a:cxn ang="0">
                <a:pos x="0" y="407"/>
              </a:cxn>
              <a:cxn ang="0">
                <a:pos x="402" y="5"/>
              </a:cxn>
              <a:cxn ang="0">
                <a:pos x="734" y="337"/>
              </a:cxn>
            </a:cxnLst>
            <a:rect l="0" t="0" r="r" b="b"/>
            <a:pathLst>
              <a:path w="1558" h="814">
                <a:moveTo>
                  <a:pt x="1558" y="337"/>
                </a:moveTo>
                <a:lnTo>
                  <a:pt x="1221" y="0"/>
                </a:lnTo>
                <a:lnTo>
                  <a:pt x="407" y="814"/>
                </a:lnTo>
                <a:lnTo>
                  <a:pt x="0" y="407"/>
                </a:lnTo>
                <a:lnTo>
                  <a:pt x="402" y="5"/>
                </a:lnTo>
                <a:lnTo>
                  <a:pt x="734" y="337"/>
                </a:lnTo>
              </a:path>
            </a:pathLst>
          </a:custGeom>
          <a:noFill/>
          <a:ln w="25400" cap="flat" cmpd="sng">
            <a:solidFill>
              <a:srgbClr val="5ABE9E">
                <a:lumMod val="60000"/>
                <a:lumOff val="40000"/>
              </a:srgbClr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grpSp>
        <p:nvGrpSpPr>
          <p:cNvPr id="78" name="群組 77"/>
          <p:cNvGrpSpPr/>
          <p:nvPr/>
        </p:nvGrpSpPr>
        <p:grpSpPr>
          <a:xfrm>
            <a:off x="3881831" y="7603836"/>
            <a:ext cx="5176266" cy="3230278"/>
            <a:chOff x="3283291" y="1396773"/>
            <a:chExt cx="5682837" cy="3536783"/>
          </a:xfrm>
        </p:grpSpPr>
        <p:grpSp>
          <p:nvGrpSpPr>
            <p:cNvPr id="72" name="群組 71"/>
            <p:cNvGrpSpPr/>
            <p:nvPr/>
          </p:nvGrpSpPr>
          <p:grpSpPr>
            <a:xfrm>
              <a:off x="4441936" y="1396773"/>
              <a:ext cx="4524192" cy="3536783"/>
              <a:chOff x="3919069" y="1023210"/>
              <a:chExt cx="4524192" cy="3536783"/>
            </a:xfrm>
          </p:grpSpPr>
          <p:cxnSp>
            <p:nvCxnSpPr>
              <p:cNvPr id="67" name="直線接點 66"/>
              <p:cNvCxnSpPr/>
              <p:nvPr/>
            </p:nvCxnSpPr>
            <p:spPr>
              <a:xfrm flipV="1">
                <a:off x="3919069" y="1045631"/>
                <a:ext cx="3065234" cy="3514362"/>
              </a:xfrm>
              <a:prstGeom prst="line">
                <a:avLst/>
              </a:prstGeom>
              <a:ln w="28575">
                <a:solidFill>
                  <a:srgbClr val="B4EEE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線接點 69"/>
              <p:cNvCxnSpPr/>
              <p:nvPr/>
            </p:nvCxnSpPr>
            <p:spPr>
              <a:xfrm>
                <a:off x="6978088" y="1023210"/>
                <a:ext cx="1465173" cy="1583365"/>
              </a:xfrm>
              <a:prstGeom prst="line">
                <a:avLst/>
              </a:prstGeom>
              <a:ln w="28575">
                <a:solidFill>
                  <a:srgbClr val="B4EEE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5" name="直線接點 74"/>
            <p:cNvCxnSpPr/>
            <p:nvPr/>
          </p:nvCxnSpPr>
          <p:spPr>
            <a:xfrm>
              <a:off x="3283291" y="3750450"/>
              <a:ext cx="1161743" cy="1183106"/>
            </a:xfrm>
            <a:prstGeom prst="line">
              <a:avLst/>
            </a:prstGeom>
            <a:ln w="28575">
              <a:solidFill>
                <a:srgbClr val="B4EE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Rectangle 8"/>
          <p:cNvSpPr>
            <a:spLocks noChangeArrowheads="1"/>
          </p:cNvSpPr>
          <p:nvPr/>
        </p:nvSpPr>
        <p:spPr bwMode="auto">
          <a:xfrm rot="18900000">
            <a:off x="10088693" y="8545097"/>
            <a:ext cx="1334299" cy="15307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10115265" y="9130970"/>
            <a:ext cx="1397758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585">
              <a:lnSpc>
                <a:spcPct val="130000"/>
              </a:lnSpc>
            </a:pPr>
            <a:r>
              <a:rPr lang="en-US" altLang="zh-CN" sz="2400" dirty="0">
                <a:latin typeface="Comic Sans MS" panose="030F0702030302020204" pitchFamily="66" charset="0"/>
              </a:rPr>
              <a:t>interview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ea typeface="微软雅黑" charset="0"/>
            </a:endParaRP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2548B6B1-52EA-423D-87F0-1F6029685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138" y="440165"/>
            <a:ext cx="4986912" cy="28119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4B1350E4-2550-4CFD-BF3B-E8FDBA22A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21" y="1424836"/>
            <a:ext cx="2215876" cy="29538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67BFDC96-80EB-4FD2-A0FD-911BEDB79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985" y="3565271"/>
            <a:ext cx="2215876" cy="2953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765E5751-8DB7-4794-9963-905606A9A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0210" y="3565271"/>
            <a:ext cx="2215876" cy="2955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5ED4535E-9DC6-4FB6-87F5-A1A8570CEE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7148" y="1422837"/>
            <a:ext cx="2215875" cy="2955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238AF019-6E23-46E7-99F2-5E50B9124FC3}"/>
              </a:ext>
            </a:extLst>
          </p:cNvPr>
          <p:cNvSpPr/>
          <p:nvPr/>
        </p:nvSpPr>
        <p:spPr>
          <a:xfrm>
            <a:off x="541667" y="4532492"/>
            <a:ext cx="1890248" cy="615139"/>
          </a:xfrm>
          <a:prstGeom prst="rect">
            <a:avLst/>
          </a:prstGeom>
          <a:solidFill>
            <a:schemeClr val="bg1">
              <a:lumMod val="95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本框 19">
            <a:extLst>
              <a:ext uri="{FF2B5EF4-FFF2-40B4-BE49-F238E27FC236}">
                <a16:creationId xmlns:a16="http://schemas.microsoft.com/office/drawing/2014/main" id="{2AF460C5-7CA2-43D1-B8A6-DD78D6E5F621}"/>
              </a:ext>
            </a:extLst>
          </p:cNvPr>
          <p:cNvSpPr txBox="1"/>
          <p:nvPr/>
        </p:nvSpPr>
        <p:spPr>
          <a:xfrm>
            <a:off x="788861" y="4603739"/>
            <a:ext cx="144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2400" dirty="0">
                <a:latin typeface="Comic Sans MS" panose="030F0702030302020204" pitchFamily="66" charset="0"/>
                <a:ea typeface="微软雅黑" panose="020B0503020204020204" pitchFamily="34" charset="-122"/>
              </a:rPr>
              <a:t>Emma</a:t>
            </a:r>
            <a:endParaRPr lang="zh-CN" altLang="en-US" sz="2400" dirty="0"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38AF019-6E23-46E7-99F2-5E50B9124FC3}"/>
              </a:ext>
            </a:extLst>
          </p:cNvPr>
          <p:cNvSpPr/>
          <p:nvPr/>
        </p:nvSpPr>
        <p:spPr>
          <a:xfrm>
            <a:off x="9627691" y="4532492"/>
            <a:ext cx="1890248" cy="615139"/>
          </a:xfrm>
          <a:prstGeom prst="rect">
            <a:avLst/>
          </a:prstGeom>
          <a:solidFill>
            <a:schemeClr val="bg1">
              <a:lumMod val="95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本框 19">
            <a:extLst>
              <a:ext uri="{FF2B5EF4-FFF2-40B4-BE49-F238E27FC236}">
                <a16:creationId xmlns:a16="http://schemas.microsoft.com/office/drawing/2014/main" id="{2AF460C5-7CA2-43D1-B8A6-DD78D6E5F621}"/>
              </a:ext>
            </a:extLst>
          </p:cNvPr>
          <p:cNvSpPr txBox="1"/>
          <p:nvPr/>
        </p:nvSpPr>
        <p:spPr>
          <a:xfrm>
            <a:off x="9874885" y="4603739"/>
            <a:ext cx="144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2400" dirty="0">
                <a:latin typeface="Comic Sans MS" panose="030F0702030302020204" pitchFamily="66" charset="0"/>
                <a:ea typeface="微软雅黑" panose="020B0503020204020204" pitchFamily="34" charset="-122"/>
              </a:rPr>
              <a:t>Vicky</a:t>
            </a:r>
            <a:endParaRPr lang="zh-CN" altLang="en-US" sz="2400" dirty="0"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238AF019-6E23-46E7-99F2-5E50B9124FC3}"/>
              </a:ext>
            </a:extLst>
          </p:cNvPr>
          <p:cNvSpPr/>
          <p:nvPr/>
        </p:nvSpPr>
        <p:spPr>
          <a:xfrm>
            <a:off x="1257675" y="5845344"/>
            <a:ext cx="1890248" cy="615139"/>
          </a:xfrm>
          <a:prstGeom prst="rect">
            <a:avLst/>
          </a:prstGeom>
          <a:solidFill>
            <a:schemeClr val="bg1">
              <a:lumMod val="95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本框 19">
            <a:extLst>
              <a:ext uri="{FF2B5EF4-FFF2-40B4-BE49-F238E27FC236}">
                <a16:creationId xmlns:a16="http://schemas.microsoft.com/office/drawing/2014/main" id="{2AF460C5-7CA2-43D1-B8A6-DD78D6E5F621}"/>
              </a:ext>
            </a:extLst>
          </p:cNvPr>
          <p:cNvSpPr txBox="1"/>
          <p:nvPr/>
        </p:nvSpPr>
        <p:spPr>
          <a:xfrm>
            <a:off x="1504869" y="5916591"/>
            <a:ext cx="144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2400" dirty="0">
                <a:latin typeface="Comic Sans MS" panose="030F0702030302020204" pitchFamily="66" charset="0"/>
                <a:ea typeface="微软雅黑" panose="020B0503020204020204" pitchFamily="34" charset="-122"/>
              </a:rPr>
              <a:t>Mandy</a:t>
            </a:r>
            <a:endParaRPr lang="zh-CN" altLang="en-US" sz="2400" dirty="0"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238AF019-6E23-46E7-99F2-5E50B9124FC3}"/>
              </a:ext>
            </a:extLst>
          </p:cNvPr>
          <p:cNvSpPr/>
          <p:nvPr/>
        </p:nvSpPr>
        <p:spPr>
          <a:xfrm>
            <a:off x="8929761" y="5840565"/>
            <a:ext cx="1890248" cy="615139"/>
          </a:xfrm>
          <a:prstGeom prst="rect">
            <a:avLst/>
          </a:prstGeom>
          <a:solidFill>
            <a:schemeClr val="bg1">
              <a:lumMod val="95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文本框 19">
            <a:extLst>
              <a:ext uri="{FF2B5EF4-FFF2-40B4-BE49-F238E27FC236}">
                <a16:creationId xmlns:a16="http://schemas.microsoft.com/office/drawing/2014/main" id="{2AF460C5-7CA2-43D1-B8A6-DD78D6E5F621}"/>
              </a:ext>
            </a:extLst>
          </p:cNvPr>
          <p:cNvSpPr txBox="1"/>
          <p:nvPr/>
        </p:nvSpPr>
        <p:spPr>
          <a:xfrm>
            <a:off x="9176955" y="5911812"/>
            <a:ext cx="144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2400" dirty="0">
                <a:latin typeface="Comic Sans MS" panose="030F0702030302020204" pitchFamily="66" charset="0"/>
                <a:ea typeface="微软雅黑" panose="020B0503020204020204" pitchFamily="34" charset="-122"/>
              </a:rPr>
              <a:t>Joyce</a:t>
            </a:r>
            <a:endParaRPr lang="zh-CN" altLang="en-US" sz="2400" dirty="0"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29593" flipH="1" flipV="1">
            <a:off x="-120727" y="4203601"/>
            <a:ext cx="936464" cy="936464"/>
          </a:xfrm>
          <a:prstGeom prst="rect">
            <a:avLst/>
          </a:prstGeom>
        </p:spPr>
      </p:pic>
      <p:pic>
        <p:nvPicPr>
          <p:cNvPr id="33" name="圖片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1204" flipH="1" flipV="1">
            <a:off x="2357809" y="5099502"/>
            <a:ext cx="936464" cy="936464"/>
          </a:xfrm>
          <a:prstGeom prst="rect">
            <a:avLst/>
          </a:prstGeom>
        </p:spPr>
      </p:pic>
      <p:pic>
        <p:nvPicPr>
          <p:cNvPr id="34" name="圖片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81670" flipH="1" flipV="1">
            <a:off x="11291985" y="4110549"/>
            <a:ext cx="936464" cy="936464"/>
          </a:xfrm>
          <a:prstGeom prst="rect">
            <a:avLst/>
          </a:prstGeom>
        </p:spPr>
      </p:pic>
      <p:pic>
        <p:nvPicPr>
          <p:cNvPr id="35" name="圖片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4130" flipH="1" flipV="1">
            <a:off x="8789926" y="5062950"/>
            <a:ext cx="936464" cy="93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5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656693" y="217913"/>
            <a:ext cx="3090406" cy="929884"/>
          </a:xfrm>
        </p:spPr>
        <p:txBody>
          <a:bodyPr>
            <a:normAutofit/>
          </a:bodyPr>
          <a:lstStyle/>
          <a:p>
            <a:r>
              <a:rPr kumimoji="1" lang="en-US" altLang="zh-CN" sz="4000" dirty="0"/>
              <a:t>Activities</a:t>
            </a:r>
            <a:endParaRPr kumimoji="1" lang="zh-CN" altLang="en-US" sz="4000" dirty="0"/>
          </a:p>
        </p:txBody>
      </p:sp>
      <p:sp>
        <p:nvSpPr>
          <p:cNvPr id="42" name="Freeform 5"/>
          <p:cNvSpPr>
            <a:spLocks/>
          </p:cNvSpPr>
          <p:nvPr/>
        </p:nvSpPr>
        <p:spPr bwMode="auto">
          <a:xfrm flipH="1" flipV="1">
            <a:off x="6867246" y="7705391"/>
            <a:ext cx="5324754" cy="3189587"/>
          </a:xfrm>
          <a:custGeom>
            <a:avLst/>
            <a:gdLst/>
            <a:ahLst/>
            <a:cxnLst>
              <a:cxn ang="0">
                <a:pos x="1558" y="337"/>
              </a:cxn>
              <a:cxn ang="0">
                <a:pos x="1221" y="0"/>
              </a:cxn>
              <a:cxn ang="0">
                <a:pos x="407" y="814"/>
              </a:cxn>
              <a:cxn ang="0">
                <a:pos x="0" y="407"/>
              </a:cxn>
              <a:cxn ang="0">
                <a:pos x="402" y="5"/>
              </a:cxn>
              <a:cxn ang="0">
                <a:pos x="734" y="337"/>
              </a:cxn>
            </a:cxnLst>
            <a:rect l="0" t="0" r="r" b="b"/>
            <a:pathLst>
              <a:path w="1558" h="814">
                <a:moveTo>
                  <a:pt x="1558" y="337"/>
                </a:moveTo>
                <a:lnTo>
                  <a:pt x="1221" y="0"/>
                </a:lnTo>
                <a:lnTo>
                  <a:pt x="407" y="814"/>
                </a:lnTo>
                <a:lnTo>
                  <a:pt x="0" y="407"/>
                </a:lnTo>
                <a:lnTo>
                  <a:pt x="402" y="5"/>
                </a:lnTo>
                <a:lnTo>
                  <a:pt x="734" y="337"/>
                </a:lnTo>
              </a:path>
            </a:pathLst>
          </a:custGeom>
          <a:ln w="19050">
            <a:solidFill>
              <a:schemeClr val="accent6">
                <a:lumMod val="60000"/>
                <a:lumOff val="40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wrap="none" lIns="0" tIns="0" rIns="0" bIns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grpSp>
        <p:nvGrpSpPr>
          <p:cNvPr id="53" name="组合 2">
            <a:extLst>
              <a:ext uri="{FF2B5EF4-FFF2-40B4-BE49-F238E27FC236}">
                <a16:creationId xmlns:a16="http://schemas.microsoft.com/office/drawing/2014/main" id="{754D3B8C-F804-44C4-BE81-5CB195B190B4}"/>
              </a:ext>
            </a:extLst>
          </p:cNvPr>
          <p:cNvGrpSpPr/>
          <p:nvPr/>
        </p:nvGrpSpPr>
        <p:grpSpPr>
          <a:xfrm>
            <a:off x="1322592" y="8413250"/>
            <a:ext cx="1540436" cy="1530727"/>
            <a:chOff x="1616921" y="1817977"/>
            <a:chExt cx="1274780" cy="1104192"/>
          </a:xfrm>
        </p:grpSpPr>
        <p:sp>
          <p:nvSpPr>
            <p:cNvPr id="55" name="Rectangle 6"/>
            <p:cNvSpPr>
              <a:spLocks noChangeArrowheads="1"/>
            </p:cNvSpPr>
            <p:nvPr/>
          </p:nvSpPr>
          <p:spPr bwMode="auto">
            <a:xfrm rot="18900000">
              <a:off x="1723577" y="1817977"/>
              <a:ext cx="1104193" cy="1104192"/>
            </a:xfrm>
            <a:prstGeom prst="rect">
              <a:avLst/>
            </a:prstGeom>
            <a:solidFill>
              <a:srgbClr val="5ABE9E">
                <a:lumMod val="60000"/>
                <a:lumOff val="40000"/>
              </a:srgbClr>
            </a:solidFill>
            <a:ln w="635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300" b="1" kern="1200">
                  <a:solidFill>
                    <a:srgbClr val="000000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sz="1300" b="1" kern="1200">
                  <a:solidFill>
                    <a:srgbClr val="000000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57" name="TextBox 11"/>
            <p:cNvSpPr txBox="1">
              <a:spLocks noChangeArrowheads="1"/>
            </p:cNvSpPr>
            <p:nvPr/>
          </p:nvSpPr>
          <p:spPr bwMode="auto">
            <a:xfrm flipH="1">
              <a:off x="1616921" y="2194077"/>
              <a:ext cx="1274780" cy="24895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兰亭中黑_GBK" pitchFamily="2" charset="-122"/>
                <a:ea typeface="方正兰亭中黑_GBK" pitchFamily="2" charset="-122"/>
                <a:cs typeface="+mn-cs"/>
              </a:endParaRPr>
            </a:p>
          </p:txBody>
        </p:sp>
      </p:grpSp>
      <p:sp>
        <p:nvSpPr>
          <p:cNvPr id="51" name="Rectangle 7"/>
          <p:cNvSpPr>
            <a:spLocks noChangeArrowheads="1"/>
          </p:cNvSpPr>
          <p:nvPr/>
        </p:nvSpPr>
        <p:spPr bwMode="auto">
          <a:xfrm rot="18900000">
            <a:off x="4216366" y="8426702"/>
            <a:ext cx="1334299" cy="1530727"/>
          </a:xfrm>
          <a:prstGeom prst="rect">
            <a:avLst/>
          </a:prstGeom>
          <a:solidFill>
            <a:srgbClr val="D1F3A7"/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46" name="Rectangle 8"/>
          <p:cNvSpPr>
            <a:spLocks noChangeArrowheads="1"/>
          </p:cNvSpPr>
          <p:nvPr/>
        </p:nvSpPr>
        <p:spPr bwMode="auto">
          <a:xfrm rot="18900000">
            <a:off x="7148523" y="8392746"/>
            <a:ext cx="1334299" cy="1530727"/>
          </a:xfrm>
          <a:prstGeom prst="rect">
            <a:avLst/>
          </a:prstGeom>
          <a:solidFill>
            <a:srgbClr val="B4EEE0"/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58" name="矩形 57"/>
          <p:cNvSpPr/>
          <p:nvPr/>
        </p:nvSpPr>
        <p:spPr>
          <a:xfrm flipH="1">
            <a:off x="1417246" y="8657594"/>
            <a:ext cx="1436054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>
              <a:lnSpc>
                <a:spcPct val="130000"/>
              </a:lnSpc>
            </a:pPr>
            <a:r>
              <a:rPr lang="en-US" altLang="zh-CN" sz="2200" dirty="0">
                <a:latin typeface="Comic Sans MS" panose="030F0702030302020204" pitchFamily="66" charset="0"/>
              </a:rPr>
              <a:t>Deal with problems</a:t>
            </a:r>
          </a:p>
        </p:txBody>
      </p:sp>
      <p:sp>
        <p:nvSpPr>
          <p:cNvPr id="59" name="矩形 58"/>
          <p:cNvSpPr/>
          <p:nvPr/>
        </p:nvSpPr>
        <p:spPr>
          <a:xfrm flipH="1">
            <a:off x="3835998" y="8805466"/>
            <a:ext cx="1720421" cy="141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>
              <a:lnSpc>
                <a:spcPct val="130000"/>
              </a:lnSpc>
            </a:pPr>
            <a:r>
              <a:rPr lang="en-US" altLang="zh-CN" sz="2200" dirty="0">
                <a:latin typeface="Comic Sans MS" panose="030F0702030302020204" pitchFamily="66" charset="0"/>
              </a:rPr>
              <a:t>formal </a:t>
            </a:r>
          </a:p>
          <a:p>
            <a:pPr algn="ctr" defTabSz="609585">
              <a:lnSpc>
                <a:spcPct val="130000"/>
              </a:lnSpc>
            </a:pPr>
            <a:r>
              <a:rPr lang="en-US" altLang="zh-CN" sz="2200" dirty="0">
                <a:latin typeface="Comic Sans MS" panose="030F0702030302020204" pitchFamily="66" charset="0"/>
              </a:rPr>
              <a:t>questionnaire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ea typeface="微软雅黑" charset="0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7241921" y="8689822"/>
            <a:ext cx="1397758" cy="105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585">
              <a:lnSpc>
                <a:spcPct val="130000"/>
              </a:lnSpc>
            </a:pPr>
            <a:r>
              <a:rPr lang="en-US" altLang="zh-CN" sz="2400" dirty="0">
                <a:latin typeface="Comic Sans MS" panose="030F0702030302020204" pitchFamily="66" charset="0"/>
              </a:rPr>
              <a:t>interview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ea typeface="微软雅黑" charset="0"/>
            </a:endParaRPr>
          </a:p>
        </p:txBody>
      </p:sp>
      <p:sp>
        <p:nvSpPr>
          <p:cNvPr id="61" name="Freeform 4"/>
          <p:cNvSpPr>
            <a:spLocks/>
          </p:cNvSpPr>
          <p:nvPr/>
        </p:nvSpPr>
        <p:spPr bwMode="auto">
          <a:xfrm>
            <a:off x="788861" y="7613564"/>
            <a:ext cx="5324754" cy="3189587"/>
          </a:xfrm>
          <a:custGeom>
            <a:avLst/>
            <a:gdLst/>
            <a:ahLst/>
            <a:cxnLst>
              <a:cxn ang="0">
                <a:pos x="1558" y="337"/>
              </a:cxn>
              <a:cxn ang="0">
                <a:pos x="1221" y="0"/>
              </a:cxn>
              <a:cxn ang="0">
                <a:pos x="407" y="814"/>
              </a:cxn>
              <a:cxn ang="0">
                <a:pos x="0" y="407"/>
              </a:cxn>
              <a:cxn ang="0">
                <a:pos x="402" y="5"/>
              </a:cxn>
              <a:cxn ang="0">
                <a:pos x="734" y="337"/>
              </a:cxn>
            </a:cxnLst>
            <a:rect l="0" t="0" r="r" b="b"/>
            <a:pathLst>
              <a:path w="1558" h="814">
                <a:moveTo>
                  <a:pt x="1558" y="337"/>
                </a:moveTo>
                <a:lnTo>
                  <a:pt x="1221" y="0"/>
                </a:lnTo>
                <a:lnTo>
                  <a:pt x="407" y="814"/>
                </a:lnTo>
                <a:lnTo>
                  <a:pt x="0" y="407"/>
                </a:lnTo>
                <a:lnTo>
                  <a:pt x="402" y="5"/>
                </a:lnTo>
                <a:lnTo>
                  <a:pt x="734" y="337"/>
                </a:lnTo>
              </a:path>
            </a:pathLst>
          </a:custGeom>
          <a:noFill/>
          <a:ln w="25400" cap="flat" cmpd="sng">
            <a:solidFill>
              <a:srgbClr val="5ABE9E">
                <a:lumMod val="60000"/>
                <a:lumOff val="40000"/>
              </a:srgbClr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grpSp>
        <p:nvGrpSpPr>
          <p:cNvPr id="78" name="群組 77"/>
          <p:cNvGrpSpPr/>
          <p:nvPr/>
        </p:nvGrpSpPr>
        <p:grpSpPr>
          <a:xfrm>
            <a:off x="3881831" y="7603836"/>
            <a:ext cx="5176266" cy="3230278"/>
            <a:chOff x="3283291" y="1396773"/>
            <a:chExt cx="5682837" cy="3536783"/>
          </a:xfrm>
        </p:grpSpPr>
        <p:grpSp>
          <p:nvGrpSpPr>
            <p:cNvPr id="72" name="群組 71"/>
            <p:cNvGrpSpPr/>
            <p:nvPr/>
          </p:nvGrpSpPr>
          <p:grpSpPr>
            <a:xfrm>
              <a:off x="4441936" y="1396773"/>
              <a:ext cx="4524192" cy="3536783"/>
              <a:chOff x="3919069" y="1023210"/>
              <a:chExt cx="4524192" cy="3536783"/>
            </a:xfrm>
          </p:grpSpPr>
          <p:cxnSp>
            <p:nvCxnSpPr>
              <p:cNvPr id="67" name="直線接點 66"/>
              <p:cNvCxnSpPr/>
              <p:nvPr/>
            </p:nvCxnSpPr>
            <p:spPr>
              <a:xfrm flipV="1">
                <a:off x="3919069" y="1045631"/>
                <a:ext cx="3065234" cy="3514362"/>
              </a:xfrm>
              <a:prstGeom prst="line">
                <a:avLst/>
              </a:prstGeom>
              <a:ln w="28575">
                <a:solidFill>
                  <a:srgbClr val="B4EEE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線接點 69"/>
              <p:cNvCxnSpPr/>
              <p:nvPr/>
            </p:nvCxnSpPr>
            <p:spPr>
              <a:xfrm>
                <a:off x="6978088" y="1023210"/>
                <a:ext cx="1465173" cy="1583365"/>
              </a:xfrm>
              <a:prstGeom prst="line">
                <a:avLst/>
              </a:prstGeom>
              <a:ln w="28575">
                <a:solidFill>
                  <a:srgbClr val="B4EEE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5" name="直線接點 74"/>
            <p:cNvCxnSpPr/>
            <p:nvPr/>
          </p:nvCxnSpPr>
          <p:spPr>
            <a:xfrm>
              <a:off x="3283291" y="3750450"/>
              <a:ext cx="1161743" cy="1183106"/>
            </a:xfrm>
            <a:prstGeom prst="line">
              <a:avLst/>
            </a:prstGeom>
            <a:ln w="28575">
              <a:solidFill>
                <a:srgbClr val="B4EE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Rectangle 8"/>
          <p:cNvSpPr>
            <a:spLocks noChangeArrowheads="1"/>
          </p:cNvSpPr>
          <p:nvPr/>
        </p:nvSpPr>
        <p:spPr bwMode="auto">
          <a:xfrm rot="18900000">
            <a:off x="10088693" y="8545097"/>
            <a:ext cx="1334299" cy="15307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10115265" y="9130970"/>
            <a:ext cx="1397758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585">
              <a:lnSpc>
                <a:spcPct val="130000"/>
              </a:lnSpc>
            </a:pPr>
            <a:r>
              <a:rPr lang="en-US" altLang="zh-CN" sz="2400" dirty="0">
                <a:latin typeface="Comic Sans MS" panose="030F0702030302020204" pitchFamily="66" charset="0"/>
              </a:rPr>
              <a:t>interview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ea typeface="微软雅黑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E8C5BBC-8FE1-4720-A58D-6E84A0C32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5336" y="3595478"/>
            <a:ext cx="5200664" cy="2926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D6855B30-D5CA-4D44-9BF0-668902725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813" y="424460"/>
            <a:ext cx="4997494" cy="2811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4031134A-BA1A-44C7-93CC-30210BFC9B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2732" y="3622168"/>
            <a:ext cx="3477992" cy="2608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45EF35E3-3523-4412-9254-495E25AD8A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38"/>
          <a:stretch/>
        </p:blipFill>
        <p:spPr bwMode="auto">
          <a:xfrm>
            <a:off x="1797867" y="1116004"/>
            <a:ext cx="3306742" cy="22024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8980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/>
          <p:cNvSpPr txBox="1"/>
          <p:nvPr/>
        </p:nvSpPr>
        <p:spPr>
          <a:xfrm>
            <a:off x="3238097" y="2695631"/>
            <a:ext cx="5798767" cy="116955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7000" b="1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THANK YOU</a:t>
            </a:r>
            <a:endParaRPr kumimoji="1" lang="zh-CN" altLang="en-US" sz="7000" b="1" dirty="0">
              <a:solidFill>
                <a:schemeClr val="bg1"/>
              </a:solidFill>
              <a:latin typeface="Microsoft YaHei" charset="0"/>
              <a:ea typeface="Microsoft YaHei" charset="0"/>
              <a:cs typeface="Microsoft Ya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60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mb/>
      </p:transition>
    </mc:Choice>
    <mc:Fallback xmlns="">
      <p:transition spd="slow">
        <p:comb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3"/>
          <p:cNvSpPr txBox="1"/>
          <p:nvPr/>
        </p:nvSpPr>
        <p:spPr>
          <a:xfrm>
            <a:off x="7520928" y="3429000"/>
            <a:ext cx="177549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0" b="1" dirty="0"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  <a:t>A</a:t>
            </a:r>
            <a:r>
              <a:rPr lang="en-US" altLang="zh-CN" sz="10500" b="1" dirty="0"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  <a:t> </a:t>
            </a:r>
            <a:endParaRPr kumimoji="1" lang="zh-CN" altLang="en-US" sz="10500" b="1" dirty="0">
              <a:solidFill>
                <a:schemeClr val="accent4">
                  <a:lumMod val="75000"/>
                </a:schemeClr>
              </a:solidFill>
              <a:latin typeface="Algerian" panose="04020705040A02060702" pitchFamily="82" charset="0"/>
              <a:ea typeface="Microsoft YaHei" charset="0"/>
              <a:cs typeface="Microsoft YaHei" charset="0"/>
            </a:endParaRPr>
          </a:p>
        </p:txBody>
      </p:sp>
      <p:sp>
        <p:nvSpPr>
          <p:cNvPr id="3" name="文本框 3"/>
          <p:cNvSpPr txBox="1"/>
          <p:nvPr/>
        </p:nvSpPr>
        <p:spPr>
          <a:xfrm>
            <a:off x="5443534" y="2542699"/>
            <a:ext cx="139227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0" b="1" dirty="0"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  <a:t>&amp;</a:t>
            </a:r>
            <a:endParaRPr lang="en-US" altLang="zh-CN" sz="15000" b="1" dirty="0">
              <a:solidFill>
                <a:schemeClr val="accent4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895579" y="718854"/>
            <a:ext cx="175477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0" b="1" dirty="0"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  <a:t>Q</a:t>
            </a:r>
            <a:r>
              <a:rPr lang="en-US" altLang="zh-CN" sz="10500" b="1" dirty="0"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  <a:t> </a:t>
            </a:r>
            <a:endParaRPr kumimoji="1" lang="zh-CN" altLang="en-US" sz="10500" b="1" dirty="0">
              <a:solidFill>
                <a:schemeClr val="accent4">
                  <a:lumMod val="75000"/>
                </a:schemeClr>
              </a:solidFill>
              <a:latin typeface="Algerian" panose="04020705040A02060702" pitchFamily="82" charset="0"/>
              <a:ea typeface="Microsoft YaHei" charset="0"/>
              <a:cs typeface="Microsoft Ya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346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722847" y="1729469"/>
            <a:ext cx="1901483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3900" b="1" dirty="0">
                <a:solidFill>
                  <a:schemeClr val="bg1"/>
                </a:solidFill>
              </a:rPr>
              <a:t>1</a:t>
            </a:r>
            <a:endParaRPr kumimoji="1" lang="zh-CN" altLang="en-US" sz="23900" b="1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56459" y="1864936"/>
            <a:ext cx="1034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800" dirty="0">
                <a:solidFill>
                  <a:schemeClr val="bg1"/>
                </a:solidFill>
              </a:rPr>
              <a:t>PART</a:t>
            </a:r>
            <a:endParaRPr kumimoji="1" lang="zh-CN" altLang="en-US" sz="280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135644" y="2388156"/>
            <a:ext cx="45683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zh-TW" sz="6600" b="1" dirty="0">
                <a:solidFill>
                  <a:schemeClr val="accent4">
                    <a:lumMod val="75000"/>
                  </a:schemeClr>
                </a:solidFill>
              </a:rPr>
              <a:t>Introduction</a:t>
            </a:r>
            <a:endParaRPr kumimoji="1" lang="zh-CN" altLang="en-US" sz="6600" b="1" kern="0">
              <a:solidFill>
                <a:schemeClr val="accent4">
                  <a:lumMod val="75000"/>
                </a:schemeClr>
              </a:solidFill>
              <a:ea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566413"/>
      </p:ext>
    </p:extLst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3794866" y="2994826"/>
            <a:ext cx="8511278" cy="1264757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-171880" y="4723249"/>
            <a:ext cx="8105372" cy="1264757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-171880" y="1431092"/>
            <a:ext cx="7933492" cy="1264757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656692" y="217913"/>
            <a:ext cx="5531039" cy="929884"/>
          </a:xfrm>
        </p:spPr>
        <p:txBody>
          <a:bodyPr/>
          <a:lstStyle/>
          <a:p>
            <a:r>
              <a:rPr kumimoji="1" lang="en-US" altLang="zh-CN" sz="4000" dirty="0"/>
              <a:t>Background </a:t>
            </a:r>
            <a:endParaRPr kumimoji="1" lang="zh-CN" altLang="en-US" sz="4000" dirty="0"/>
          </a:p>
        </p:txBody>
      </p:sp>
      <p:sp>
        <p:nvSpPr>
          <p:cNvPr id="40" name="文本框 19">
            <a:extLst>
              <a:ext uri="{FF2B5EF4-FFF2-40B4-BE49-F238E27FC236}">
                <a16:creationId xmlns:a16="http://schemas.microsoft.com/office/drawing/2014/main" id="{85803428-1F02-40B6-8B4E-05A788B04D10}"/>
              </a:ext>
            </a:extLst>
          </p:cNvPr>
          <p:cNvSpPr txBox="1"/>
          <p:nvPr/>
        </p:nvSpPr>
        <p:spPr>
          <a:xfrm>
            <a:off x="246235" y="1623138"/>
            <a:ext cx="6670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400" dirty="0">
                <a:latin typeface="Comic Sans MS" panose="030F0702030302020204" pitchFamily="66" charset="0"/>
                <a:ea typeface="微软雅黑" panose="020B0503020204020204" pitchFamily="34" charset="-122"/>
              </a:rPr>
              <a:t>E-learning will not be limited by time and space also differ from traditional learning.</a:t>
            </a:r>
            <a:endParaRPr lang="zh-CN" altLang="en-US" sz="2400" dirty="0"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42" name="文本框 21">
            <a:extLst>
              <a:ext uri="{FF2B5EF4-FFF2-40B4-BE49-F238E27FC236}">
                <a16:creationId xmlns:a16="http://schemas.microsoft.com/office/drawing/2014/main" id="{5F49908B-7A9B-4FC0-8D3B-D445A822960C}"/>
              </a:ext>
            </a:extLst>
          </p:cNvPr>
          <p:cNvSpPr txBox="1"/>
          <p:nvPr/>
        </p:nvSpPr>
        <p:spPr>
          <a:xfrm>
            <a:off x="4005331" y="3239841"/>
            <a:ext cx="7853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400" dirty="0">
                <a:latin typeface="Comic Sans MS" panose="030F0702030302020204" pitchFamily="66" charset="0"/>
                <a:ea typeface="微软雅黑" panose="020B0503020204020204" pitchFamily="34" charset="-122"/>
              </a:rPr>
              <a:t>In order to balance the educational gap, Ministry of Education promotes “E-tutoring program” in 2006.</a:t>
            </a:r>
            <a:endParaRPr lang="zh-CN" altLang="en-US" sz="2400" dirty="0"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44" name="文本框 23">
            <a:extLst>
              <a:ext uri="{FF2B5EF4-FFF2-40B4-BE49-F238E27FC236}">
                <a16:creationId xmlns:a16="http://schemas.microsoft.com/office/drawing/2014/main" id="{FD67E7AE-C3D7-403F-ABF9-9248FE692B4E}"/>
              </a:ext>
            </a:extLst>
          </p:cNvPr>
          <p:cNvSpPr txBox="1"/>
          <p:nvPr/>
        </p:nvSpPr>
        <p:spPr>
          <a:xfrm>
            <a:off x="246235" y="5132999"/>
            <a:ext cx="7337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TW" sz="2400" dirty="0">
                <a:latin typeface="Comic Sans MS" panose="030F0702030302020204" pitchFamily="66" charset="0"/>
                <a:ea typeface="微软雅黑" panose="020B0503020204020204" pitchFamily="34" charset="-122"/>
              </a:rPr>
              <a:t>The </a:t>
            </a:r>
            <a:r>
              <a:rPr lang="en-US" altLang="zh-CN" sz="2400" dirty="0">
                <a:latin typeface="Comic Sans MS" panose="030F0702030302020204" pitchFamily="66" charset="0"/>
                <a:ea typeface="微软雅黑" panose="020B0503020204020204" pitchFamily="34" charset="-122"/>
              </a:rPr>
              <a:t>e-tutoring program has been executed in Penghu since 2016. </a:t>
            </a:r>
            <a:endParaRPr lang="zh-CN" altLang="en-US" sz="2400" dirty="0"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cxnSp>
        <p:nvCxnSpPr>
          <p:cNvPr id="47" name="直線接點 46"/>
          <p:cNvCxnSpPr/>
          <p:nvPr/>
        </p:nvCxnSpPr>
        <p:spPr>
          <a:xfrm>
            <a:off x="8992484" y="1694117"/>
            <a:ext cx="0" cy="678243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接點 47"/>
          <p:cNvCxnSpPr/>
          <p:nvPr/>
        </p:nvCxnSpPr>
        <p:spPr>
          <a:xfrm>
            <a:off x="8992484" y="4998357"/>
            <a:ext cx="0" cy="678243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接點 49"/>
          <p:cNvCxnSpPr/>
          <p:nvPr/>
        </p:nvCxnSpPr>
        <p:spPr>
          <a:xfrm>
            <a:off x="4964030" y="4375680"/>
            <a:ext cx="2327791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接點 50"/>
          <p:cNvCxnSpPr/>
          <p:nvPr/>
        </p:nvCxnSpPr>
        <p:spPr>
          <a:xfrm>
            <a:off x="2536246" y="3255608"/>
            <a:ext cx="0" cy="678243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椭圆 3"/>
          <p:cNvSpPr/>
          <p:nvPr/>
        </p:nvSpPr>
        <p:spPr>
          <a:xfrm>
            <a:off x="8053885" y="1734729"/>
            <a:ext cx="646326" cy="59702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000" b="1" dirty="0"/>
              <a:t>1</a:t>
            </a:r>
            <a:endParaRPr kumimoji="1" lang="zh-CN" altLang="en-US" sz="3000" b="1"/>
          </a:p>
        </p:txBody>
      </p:sp>
      <p:sp>
        <p:nvSpPr>
          <p:cNvPr id="53" name="椭圆 3"/>
          <p:cNvSpPr/>
          <p:nvPr/>
        </p:nvSpPr>
        <p:spPr>
          <a:xfrm>
            <a:off x="2821166" y="3306269"/>
            <a:ext cx="646326" cy="59702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000" b="1" dirty="0"/>
              <a:t>2</a:t>
            </a:r>
            <a:endParaRPr kumimoji="1" lang="zh-CN" altLang="en-US" sz="3000" b="1"/>
          </a:p>
        </p:txBody>
      </p:sp>
      <p:sp>
        <p:nvSpPr>
          <p:cNvPr id="54" name="椭圆 3"/>
          <p:cNvSpPr/>
          <p:nvPr/>
        </p:nvSpPr>
        <p:spPr>
          <a:xfrm>
            <a:off x="8144931" y="5057118"/>
            <a:ext cx="646326" cy="59702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000" b="1" dirty="0"/>
              <a:t>3</a:t>
            </a:r>
            <a:endParaRPr kumimoji="1" lang="zh-CN" altLang="en-US" sz="3000" b="1"/>
          </a:p>
        </p:txBody>
      </p:sp>
      <p:cxnSp>
        <p:nvCxnSpPr>
          <p:cNvPr id="55" name="直線接點 54"/>
          <p:cNvCxnSpPr/>
          <p:nvPr/>
        </p:nvCxnSpPr>
        <p:spPr>
          <a:xfrm>
            <a:off x="4146588" y="2807244"/>
            <a:ext cx="2327791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「children cartoon png」的圖片搜尋結果">
            <a:extLst>
              <a:ext uri="{FF2B5EF4-FFF2-40B4-BE49-F238E27FC236}">
                <a16:creationId xmlns:a16="http://schemas.microsoft.com/office/drawing/2014/main" id="{14C3AEB7-B40C-402E-B470-1A48BF811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740874" y="1483328"/>
            <a:ext cx="1255881" cy="132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「children cartoon png」的圖片搜尋結果">
            <a:extLst>
              <a:ext uri="{FF2B5EF4-FFF2-40B4-BE49-F238E27FC236}">
                <a16:creationId xmlns:a16="http://schemas.microsoft.com/office/drawing/2014/main" id="{8B7872D6-2F43-4A53-83F7-3898E4FC1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485" y="-42203"/>
            <a:ext cx="3199516" cy="207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83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6217890" y="256890"/>
            <a:ext cx="5601366" cy="919305"/>
          </a:xfrm>
        </p:spPr>
        <p:txBody>
          <a:bodyPr/>
          <a:lstStyle/>
          <a:p>
            <a:r>
              <a:rPr kumimoji="1" lang="en-US" altLang="zh-CN" sz="4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Purpose</a:t>
            </a:r>
            <a:r>
              <a:rPr kumimoji="1" lang="en-US" altLang="zh-CN" sz="4000" dirty="0"/>
              <a:t> of the study  </a:t>
            </a:r>
            <a:endParaRPr kumimoji="1" lang="zh-CN" altLang="en-US" sz="4000"/>
          </a:p>
        </p:txBody>
      </p:sp>
      <p:sp>
        <p:nvSpPr>
          <p:cNvPr id="3" name="圆角矩形 2"/>
          <p:cNvSpPr/>
          <p:nvPr/>
        </p:nvSpPr>
        <p:spPr>
          <a:xfrm>
            <a:off x="1664764" y="1176195"/>
            <a:ext cx="6924759" cy="2061141"/>
          </a:xfrm>
          <a:prstGeom prst="roundRect">
            <a:avLst>
              <a:gd name="adj" fmla="val 4575"/>
            </a:avLst>
          </a:prstGeom>
          <a:gradFill>
            <a:gsLst>
              <a:gs pos="100000">
                <a:schemeClr val="accent1">
                  <a:lumMod val="110000"/>
                  <a:satMod val="105000"/>
                  <a:tint val="67000"/>
                  <a:alpha val="51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Comic Sans MS" panose="030F0702030302020204" pitchFamily="66" charset="0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-1219550" y="2649125"/>
            <a:ext cx="931334" cy="931334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600" b="1" dirty="0"/>
              <a:t>A</a:t>
            </a:r>
            <a:endParaRPr kumimoji="1" lang="zh-CN" altLang="en-US" sz="3600" b="1"/>
          </a:p>
        </p:txBody>
      </p:sp>
      <p:sp>
        <p:nvSpPr>
          <p:cNvPr id="6" name="矩形 5"/>
          <p:cNvSpPr/>
          <p:nvPr/>
        </p:nvSpPr>
        <p:spPr>
          <a:xfrm>
            <a:off x="1745100" y="1272387"/>
            <a:ext cx="76810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0958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400" dirty="0">
                <a:latin typeface="Comic Sans MS" panose="030F0702030302020204" pitchFamily="66" charset="0"/>
              </a:rPr>
              <a:t>Influence---before, during, and after participating in E-tutoring program</a:t>
            </a:r>
          </a:p>
          <a:p>
            <a:pPr marL="342900" indent="-342900" defTabSz="60958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400" dirty="0">
                <a:latin typeface="Comic Sans MS" panose="030F0702030302020204" pitchFamily="66" charset="0"/>
              </a:rPr>
              <a:t>Satisfaction degree of students</a:t>
            </a:r>
            <a:endParaRPr lang="en-US" altLang="zh-CN" sz="2400" b="1" dirty="0">
              <a:solidFill>
                <a:schemeClr val="bg1"/>
              </a:solidFill>
              <a:latin typeface="Comic Sans MS" panose="030F0702030302020204" pitchFamily="66" charset="0"/>
              <a:ea typeface="微软雅黑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883434" y="4205489"/>
            <a:ext cx="223651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2000" b="1">
                <a:solidFill>
                  <a:schemeClr val="bg1"/>
                </a:solidFill>
                <a:ea typeface="微软雅黑" charset="0"/>
              </a:rPr>
              <a:t>点击此处添加标题</a:t>
            </a:r>
            <a:endParaRPr lang="en-US" altLang="zh-CN" sz="2000" b="1" dirty="0">
              <a:solidFill>
                <a:schemeClr val="bg1"/>
              </a:solidFill>
              <a:ea typeface="微软雅黑" charset="0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-1219550" y="4056939"/>
            <a:ext cx="931334" cy="931334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600" b="1" dirty="0"/>
              <a:t>B</a:t>
            </a:r>
            <a:endParaRPr kumimoji="1" lang="zh-CN" altLang="en-US" sz="3600" b="1"/>
          </a:p>
        </p:txBody>
      </p:sp>
      <p:sp>
        <p:nvSpPr>
          <p:cNvPr id="25" name="文本占位符 1"/>
          <p:cNvSpPr txBox="1">
            <a:spLocks/>
          </p:cNvSpPr>
          <p:nvPr/>
        </p:nvSpPr>
        <p:spPr>
          <a:xfrm>
            <a:off x="815209" y="5926438"/>
            <a:ext cx="3385226" cy="81293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4000" dirty="0"/>
              <a:t>Significance  </a:t>
            </a:r>
            <a:endParaRPr kumimoji="1" lang="zh-CN" altLang="en-US" sz="4000"/>
          </a:p>
        </p:txBody>
      </p:sp>
      <p:grpSp>
        <p:nvGrpSpPr>
          <p:cNvPr id="8" name="群組 7"/>
          <p:cNvGrpSpPr/>
          <p:nvPr/>
        </p:nvGrpSpPr>
        <p:grpSpPr>
          <a:xfrm>
            <a:off x="3647820" y="3933261"/>
            <a:ext cx="6955274" cy="1913466"/>
            <a:chOff x="2704165" y="3647026"/>
            <a:chExt cx="3326984" cy="1913466"/>
          </a:xfrm>
          <a:solidFill>
            <a:schemeClr val="accent2">
              <a:lumMod val="20000"/>
              <a:lumOff val="80000"/>
              <a:alpha val="51000"/>
            </a:schemeClr>
          </a:solidFill>
        </p:grpSpPr>
        <p:sp>
          <p:nvSpPr>
            <p:cNvPr id="19" name="圆角矩形 18"/>
            <p:cNvSpPr/>
            <p:nvPr/>
          </p:nvSpPr>
          <p:spPr>
            <a:xfrm>
              <a:off x="2704165" y="3647026"/>
              <a:ext cx="3326984" cy="1913466"/>
            </a:xfrm>
            <a:prstGeom prst="roundRect">
              <a:avLst>
                <a:gd name="adj" fmla="val 4575"/>
              </a:avLst>
            </a:prstGeom>
            <a:grpFill/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2741790" y="3732923"/>
              <a:ext cx="3289359" cy="175432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342900" indent="-342900" defTabSz="609585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2400" dirty="0">
                  <a:latin typeface="Comic Sans MS" panose="030F0702030302020204" pitchFamily="66" charset="0"/>
                </a:rPr>
                <a:t>Researchers</a:t>
              </a:r>
            </a:p>
            <a:p>
              <a:pPr marL="342900" indent="-342900" defTabSz="609585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2400" dirty="0">
                  <a:latin typeface="Comic Sans MS" panose="030F0702030302020204" pitchFamily="66" charset="0"/>
                </a:rPr>
                <a:t>Students (participants)</a:t>
              </a:r>
              <a:endParaRPr lang="en-US" altLang="zh-CN" sz="2200" dirty="0">
                <a:latin typeface="Comic Sans MS" panose="030F0702030302020204" pitchFamily="66" charset="0"/>
              </a:endParaRPr>
            </a:p>
            <a:p>
              <a:pPr marL="342900" indent="-342900" defTabSz="609585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2400" dirty="0">
                  <a:latin typeface="Comic Sans MS" panose="030F0702030302020204" pitchFamily="66" charset="0"/>
                </a:rPr>
                <a:t>Teachers (program directors)</a:t>
              </a:r>
              <a:endParaRPr lang="en-US" altLang="zh-CN" sz="2200" b="1" dirty="0">
                <a:latin typeface="Comic Sans MS" panose="030F0702030302020204" pitchFamily="66" charset="0"/>
                <a:ea typeface="微软雅黑" charset="0"/>
              </a:endParaRPr>
            </a:p>
          </p:txBody>
        </p:sp>
      </p:grpSp>
      <p:cxnSp>
        <p:nvCxnSpPr>
          <p:cNvPr id="27" name="直線接點 26"/>
          <p:cNvCxnSpPr/>
          <p:nvPr/>
        </p:nvCxnSpPr>
        <p:spPr>
          <a:xfrm flipH="1">
            <a:off x="2361302" y="3580459"/>
            <a:ext cx="2626468" cy="10884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0108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rush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3794866" y="2994826"/>
            <a:ext cx="8511278" cy="1264757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-171880" y="4723249"/>
            <a:ext cx="8105372" cy="1264757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-171880" y="1431092"/>
            <a:ext cx="7933492" cy="1264757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656692" y="217913"/>
            <a:ext cx="5531039" cy="929884"/>
          </a:xfrm>
        </p:spPr>
        <p:txBody>
          <a:bodyPr/>
          <a:lstStyle/>
          <a:p>
            <a:r>
              <a:rPr kumimoji="1" lang="en-US" altLang="zh-CN" sz="4000" dirty="0"/>
              <a:t>Research Questions </a:t>
            </a:r>
            <a:endParaRPr kumimoji="1" lang="zh-CN" altLang="en-US" sz="4000" dirty="0"/>
          </a:p>
        </p:txBody>
      </p:sp>
      <p:sp>
        <p:nvSpPr>
          <p:cNvPr id="40" name="文本框 19">
            <a:extLst>
              <a:ext uri="{FF2B5EF4-FFF2-40B4-BE49-F238E27FC236}">
                <a16:creationId xmlns:a16="http://schemas.microsoft.com/office/drawing/2014/main" id="{85803428-1F02-40B6-8B4E-05A788B04D10}"/>
              </a:ext>
            </a:extLst>
          </p:cNvPr>
          <p:cNvSpPr txBox="1"/>
          <p:nvPr/>
        </p:nvSpPr>
        <p:spPr>
          <a:xfrm>
            <a:off x="246235" y="1623138"/>
            <a:ext cx="6670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400" dirty="0">
                <a:latin typeface="Comic Sans MS" panose="030F0702030302020204" pitchFamily="66" charset="0"/>
                <a:ea typeface="微软雅黑" panose="020B0503020204020204" pitchFamily="34" charset="-122"/>
              </a:rPr>
              <a:t>What is the participants’ reception after the E-tutoring program?</a:t>
            </a:r>
            <a:endParaRPr lang="zh-CN" altLang="en-US" sz="2400" dirty="0"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42" name="文本框 21">
            <a:extLst>
              <a:ext uri="{FF2B5EF4-FFF2-40B4-BE49-F238E27FC236}">
                <a16:creationId xmlns:a16="http://schemas.microsoft.com/office/drawing/2014/main" id="{5F49908B-7A9B-4FC0-8D3B-D445A822960C}"/>
              </a:ext>
            </a:extLst>
          </p:cNvPr>
          <p:cNvSpPr txBox="1"/>
          <p:nvPr/>
        </p:nvSpPr>
        <p:spPr>
          <a:xfrm>
            <a:off x="4005331" y="3211705"/>
            <a:ext cx="7337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latin typeface="Comic Sans MS" panose="030F0702030302020204" pitchFamily="66" charset="0"/>
                <a:ea typeface="微软雅黑" panose="020B0503020204020204" pitchFamily="34" charset="-122"/>
              </a:rPr>
              <a:t>What is the attitude of the participants toward the hardware equipment?</a:t>
            </a:r>
            <a:endParaRPr lang="zh-CN" altLang="en-US" sz="2400" dirty="0"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44" name="文本框 23">
            <a:extLst>
              <a:ext uri="{FF2B5EF4-FFF2-40B4-BE49-F238E27FC236}">
                <a16:creationId xmlns:a16="http://schemas.microsoft.com/office/drawing/2014/main" id="{FD67E7AE-C3D7-403F-ABF9-9248FE692B4E}"/>
              </a:ext>
            </a:extLst>
          </p:cNvPr>
          <p:cNvSpPr txBox="1"/>
          <p:nvPr/>
        </p:nvSpPr>
        <p:spPr>
          <a:xfrm>
            <a:off x="246235" y="4921979"/>
            <a:ext cx="73375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400" dirty="0">
                <a:latin typeface="Comic Sans MS" panose="030F0702030302020204" pitchFamily="66" charset="0"/>
                <a:ea typeface="微软雅黑" panose="020B0503020204020204" pitchFamily="34" charset="-122"/>
              </a:rPr>
              <a:t>What is the satisfaction degree of the participants toward the E-tutoring program afterward?</a:t>
            </a:r>
            <a:endParaRPr lang="zh-CN" altLang="en-US" sz="2400" dirty="0"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cxnSp>
        <p:nvCxnSpPr>
          <p:cNvPr id="47" name="直線接點 46"/>
          <p:cNvCxnSpPr/>
          <p:nvPr/>
        </p:nvCxnSpPr>
        <p:spPr>
          <a:xfrm>
            <a:off x="8992484" y="1694117"/>
            <a:ext cx="0" cy="678243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接點 47"/>
          <p:cNvCxnSpPr/>
          <p:nvPr/>
        </p:nvCxnSpPr>
        <p:spPr>
          <a:xfrm>
            <a:off x="8992484" y="4998357"/>
            <a:ext cx="0" cy="678243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接點 49"/>
          <p:cNvCxnSpPr/>
          <p:nvPr/>
        </p:nvCxnSpPr>
        <p:spPr>
          <a:xfrm>
            <a:off x="4964030" y="4375680"/>
            <a:ext cx="2327791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接點 50"/>
          <p:cNvCxnSpPr/>
          <p:nvPr/>
        </p:nvCxnSpPr>
        <p:spPr>
          <a:xfrm>
            <a:off x="2536246" y="3255608"/>
            <a:ext cx="0" cy="678243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椭圆 3"/>
          <p:cNvSpPr/>
          <p:nvPr/>
        </p:nvSpPr>
        <p:spPr>
          <a:xfrm>
            <a:off x="8053885" y="1734729"/>
            <a:ext cx="646326" cy="59702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000" b="1" dirty="0"/>
              <a:t>1</a:t>
            </a:r>
            <a:endParaRPr kumimoji="1" lang="zh-CN" altLang="en-US" sz="3000" b="1"/>
          </a:p>
        </p:txBody>
      </p:sp>
      <p:sp>
        <p:nvSpPr>
          <p:cNvPr id="53" name="椭圆 3"/>
          <p:cNvSpPr/>
          <p:nvPr/>
        </p:nvSpPr>
        <p:spPr>
          <a:xfrm>
            <a:off x="2821166" y="3306269"/>
            <a:ext cx="646326" cy="59702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000" b="1" dirty="0"/>
              <a:t>2</a:t>
            </a:r>
            <a:endParaRPr kumimoji="1" lang="zh-CN" altLang="en-US" sz="3000" b="1"/>
          </a:p>
        </p:txBody>
      </p:sp>
      <p:sp>
        <p:nvSpPr>
          <p:cNvPr id="54" name="椭圆 3"/>
          <p:cNvSpPr/>
          <p:nvPr/>
        </p:nvSpPr>
        <p:spPr>
          <a:xfrm>
            <a:off x="8144931" y="5057118"/>
            <a:ext cx="646326" cy="59702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000" b="1" dirty="0"/>
              <a:t>3</a:t>
            </a:r>
            <a:endParaRPr kumimoji="1" lang="zh-CN" altLang="en-US" sz="3000" b="1"/>
          </a:p>
        </p:txBody>
      </p:sp>
      <p:cxnSp>
        <p:nvCxnSpPr>
          <p:cNvPr id="55" name="直線接點 54"/>
          <p:cNvCxnSpPr/>
          <p:nvPr/>
        </p:nvCxnSpPr>
        <p:spPr>
          <a:xfrm>
            <a:off x="4146588" y="2807244"/>
            <a:ext cx="2327791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相關圖片">
            <a:extLst>
              <a:ext uri="{FF2B5EF4-FFF2-40B4-BE49-F238E27FC236}">
                <a16:creationId xmlns:a16="http://schemas.microsoft.com/office/drawing/2014/main" id="{EA021652-75E2-466E-943E-A929AF4B01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79" b="95893" l="5341" r="53523">
                        <a14:foregroundMark x1="28182" y1="29464" x2="26250" y2="23214"/>
                        <a14:foregroundMark x1="36705" y1="26607" x2="35227" y2="20714"/>
                        <a14:foregroundMark x1="34545" y1="36429" x2="31705" y2="333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196"/>
          <a:stretch/>
        </p:blipFill>
        <p:spPr bwMode="auto">
          <a:xfrm flipH="1">
            <a:off x="12579411" y="1269976"/>
            <a:ext cx="1458351" cy="172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12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722847" y="1729469"/>
            <a:ext cx="1901483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3900" b="1" dirty="0">
                <a:solidFill>
                  <a:schemeClr val="bg1"/>
                </a:solidFill>
              </a:rPr>
              <a:t>2</a:t>
            </a:r>
            <a:endParaRPr kumimoji="1" lang="zh-CN" altLang="en-US" sz="23900" b="1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56459" y="1864936"/>
            <a:ext cx="1034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800" dirty="0">
                <a:solidFill>
                  <a:schemeClr val="bg1"/>
                </a:solidFill>
              </a:rPr>
              <a:t>PART</a:t>
            </a:r>
            <a:endParaRPr kumimoji="1" lang="zh-CN" altLang="en-US" sz="2800">
              <a:solidFill>
                <a:schemeClr val="bg1"/>
              </a:solidFill>
            </a:endParaRPr>
          </a:p>
        </p:txBody>
      </p:sp>
      <p:sp>
        <p:nvSpPr>
          <p:cNvPr id="6" name="文本框 3"/>
          <p:cNvSpPr txBox="1"/>
          <p:nvPr/>
        </p:nvSpPr>
        <p:spPr>
          <a:xfrm>
            <a:off x="7242648" y="1864936"/>
            <a:ext cx="419698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6600" b="1" dirty="0">
                <a:solidFill>
                  <a:schemeClr val="accent4">
                    <a:lumMod val="75000"/>
                  </a:schemeClr>
                </a:solidFill>
              </a:rPr>
              <a:t>Literature </a:t>
            </a:r>
          </a:p>
          <a:p>
            <a:pPr algn="ctr"/>
            <a:r>
              <a:rPr lang="en-US" altLang="zh-TW" sz="6600" b="1" dirty="0">
                <a:solidFill>
                  <a:schemeClr val="accent4">
                    <a:lumMod val="75000"/>
                  </a:schemeClr>
                </a:solidFill>
              </a:rPr>
              <a:t>Review</a:t>
            </a:r>
            <a:endParaRPr kumimoji="1" lang="zh-CN" altLang="en-US" sz="6600" b="1" kern="0">
              <a:solidFill>
                <a:schemeClr val="accent4">
                  <a:lumMod val="75000"/>
                </a:schemeClr>
              </a:solidFill>
              <a:ea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332871"/>
      </p:ext>
    </p:extLst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3794866" y="3909221"/>
            <a:ext cx="8511278" cy="1264757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-171880" y="1768715"/>
            <a:ext cx="7933492" cy="1264757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656692" y="217913"/>
            <a:ext cx="5531039" cy="929884"/>
          </a:xfrm>
        </p:spPr>
        <p:txBody>
          <a:bodyPr/>
          <a:lstStyle/>
          <a:p>
            <a:r>
              <a:rPr kumimoji="1" lang="en-US" altLang="zh-CN" sz="4000" dirty="0"/>
              <a:t>Literature Review </a:t>
            </a:r>
            <a:endParaRPr kumimoji="1" lang="zh-CN" altLang="en-US" sz="4000" dirty="0"/>
          </a:p>
        </p:txBody>
      </p:sp>
      <p:sp>
        <p:nvSpPr>
          <p:cNvPr id="40" name="文本框 19">
            <a:extLst>
              <a:ext uri="{FF2B5EF4-FFF2-40B4-BE49-F238E27FC236}">
                <a16:creationId xmlns:a16="http://schemas.microsoft.com/office/drawing/2014/main" id="{85803428-1F02-40B6-8B4E-05A788B04D10}"/>
              </a:ext>
            </a:extLst>
          </p:cNvPr>
          <p:cNvSpPr txBox="1"/>
          <p:nvPr/>
        </p:nvSpPr>
        <p:spPr>
          <a:xfrm>
            <a:off x="204031" y="1806013"/>
            <a:ext cx="75153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400" dirty="0">
                <a:latin typeface="Comic Sans MS" panose="030F0702030302020204" pitchFamily="66" charset="0"/>
                <a:ea typeface="微软雅黑" panose="020B0503020204020204" pitchFamily="34" charset="-122"/>
              </a:rPr>
              <a:t>Because of the small amount of funds allocated to the schools in rural areas, there may be a shortage or aging of equipment.</a:t>
            </a:r>
            <a:r>
              <a:rPr lang="zh-TW" altLang="en-US" sz="2400" dirty="0">
                <a:latin typeface="Comic Sans MS" panose="030F0702030302020204" pitchFamily="66" charset="0"/>
                <a:ea typeface="微软雅黑" panose="020B0503020204020204" pitchFamily="34" charset="-122"/>
              </a:rPr>
              <a:t>  </a:t>
            </a:r>
            <a:r>
              <a:rPr lang="en-US" altLang="zh-TW" dirty="0"/>
              <a:t>(Anil &amp; Jayakumar, 2018)</a:t>
            </a:r>
            <a:endParaRPr lang="zh-CN" altLang="en-US" sz="2400" dirty="0"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42" name="文本框 21">
            <a:extLst>
              <a:ext uri="{FF2B5EF4-FFF2-40B4-BE49-F238E27FC236}">
                <a16:creationId xmlns:a16="http://schemas.microsoft.com/office/drawing/2014/main" id="{5F49908B-7A9B-4FC0-8D3B-D445A822960C}"/>
              </a:ext>
            </a:extLst>
          </p:cNvPr>
          <p:cNvSpPr txBox="1"/>
          <p:nvPr/>
        </p:nvSpPr>
        <p:spPr>
          <a:xfrm>
            <a:off x="4005331" y="3943216"/>
            <a:ext cx="79944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400" dirty="0">
                <a:latin typeface="Comic Sans MS" panose="030F0702030302020204" pitchFamily="66" charset="0"/>
                <a:ea typeface="微软雅黑" panose="020B0503020204020204" pitchFamily="34" charset="-122"/>
              </a:rPr>
              <a:t>Teachers at rural schools, who may have the phenomenon of aging, might be maladjusted to or reject new technology.</a:t>
            </a:r>
            <a:r>
              <a:rPr lang="zh-TW" altLang="en-US" sz="2400" dirty="0">
                <a:latin typeface="Comic Sans MS" panose="030F0702030302020204" pitchFamily="66" charset="0"/>
                <a:ea typeface="微软雅黑" panose="020B0503020204020204" pitchFamily="34" charset="-122"/>
              </a:rPr>
              <a:t>  </a:t>
            </a:r>
            <a:r>
              <a:rPr lang="en-US" altLang="zh-TW" dirty="0"/>
              <a:t>(Parkes &amp; Fletcher, 2015)</a:t>
            </a:r>
            <a:endParaRPr lang="zh-CN" altLang="en-US" sz="2400" dirty="0"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cxnSp>
        <p:nvCxnSpPr>
          <p:cNvPr id="47" name="直線接點 46"/>
          <p:cNvCxnSpPr/>
          <p:nvPr/>
        </p:nvCxnSpPr>
        <p:spPr>
          <a:xfrm>
            <a:off x="8992484" y="2031740"/>
            <a:ext cx="0" cy="678243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接點 49"/>
          <p:cNvCxnSpPr/>
          <p:nvPr/>
        </p:nvCxnSpPr>
        <p:spPr>
          <a:xfrm>
            <a:off x="4964030" y="5290075"/>
            <a:ext cx="2327791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接點 50"/>
          <p:cNvCxnSpPr/>
          <p:nvPr/>
        </p:nvCxnSpPr>
        <p:spPr>
          <a:xfrm>
            <a:off x="2536246" y="4170003"/>
            <a:ext cx="0" cy="678243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椭圆 3"/>
          <p:cNvSpPr/>
          <p:nvPr/>
        </p:nvSpPr>
        <p:spPr>
          <a:xfrm>
            <a:off x="8053885" y="2072352"/>
            <a:ext cx="646326" cy="59702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000" b="1" dirty="0"/>
              <a:t>1</a:t>
            </a:r>
            <a:endParaRPr kumimoji="1" lang="zh-CN" altLang="en-US" sz="3000" b="1"/>
          </a:p>
        </p:txBody>
      </p:sp>
      <p:sp>
        <p:nvSpPr>
          <p:cNvPr id="53" name="椭圆 3"/>
          <p:cNvSpPr/>
          <p:nvPr/>
        </p:nvSpPr>
        <p:spPr>
          <a:xfrm>
            <a:off x="2821166" y="4220664"/>
            <a:ext cx="646326" cy="59702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000" b="1" dirty="0"/>
              <a:t>2</a:t>
            </a:r>
            <a:endParaRPr kumimoji="1" lang="zh-CN" altLang="en-US" sz="3000" b="1"/>
          </a:p>
        </p:txBody>
      </p:sp>
      <p:cxnSp>
        <p:nvCxnSpPr>
          <p:cNvPr id="55" name="直線接點 54"/>
          <p:cNvCxnSpPr/>
          <p:nvPr/>
        </p:nvCxnSpPr>
        <p:spPr>
          <a:xfrm>
            <a:off x="4146588" y="3144867"/>
            <a:ext cx="2327791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「children cartoon png」的圖片搜尋結果">
            <a:extLst>
              <a:ext uri="{FF2B5EF4-FFF2-40B4-BE49-F238E27FC236}">
                <a16:creationId xmlns:a16="http://schemas.microsoft.com/office/drawing/2014/main" id="{95DF9A24-E752-42D0-806A-D23F9646F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7104" y="4170003"/>
            <a:ext cx="1625066" cy="164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94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40" grpId="0"/>
      <p:bldP spid="42" grpId="0"/>
      <p:bldP spid="52" grpId="0" animBg="1"/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3794866" y="3909221"/>
            <a:ext cx="8511278" cy="1264757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-171880" y="1768715"/>
            <a:ext cx="7933492" cy="1264757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656692" y="217913"/>
            <a:ext cx="5531039" cy="929884"/>
          </a:xfrm>
        </p:spPr>
        <p:txBody>
          <a:bodyPr/>
          <a:lstStyle/>
          <a:p>
            <a:r>
              <a:rPr kumimoji="1" lang="en-US" altLang="zh-CN" sz="4000" dirty="0"/>
              <a:t>Literature Review </a:t>
            </a:r>
            <a:endParaRPr kumimoji="1" lang="zh-CN" altLang="en-US" sz="4000" dirty="0"/>
          </a:p>
        </p:txBody>
      </p:sp>
      <p:sp>
        <p:nvSpPr>
          <p:cNvPr id="40" name="文本框 19">
            <a:extLst>
              <a:ext uri="{FF2B5EF4-FFF2-40B4-BE49-F238E27FC236}">
                <a16:creationId xmlns:a16="http://schemas.microsoft.com/office/drawing/2014/main" id="{85803428-1F02-40B6-8B4E-05A788B04D10}"/>
              </a:ext>
            </a:extLst>
          </p:cNvPr>
          <p:cNvSpPr txBox="1"/>
          <p:nvPr/>
        </p:nvSpPr>
        <p:spPr>
          <a:xfrm>
            <a:off x="119622" y="1806013"/>
            <a:ext cx="76419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400" dirty="0">
                <a:latin typeface="Comic Sans MS" panose="030F0702030302020204" pitchFamily="66" charset="0"/>
                <a:ea typeface="微软雅黑" panose="020B0503020204020204" pitchFamily="34" charset="-122"/>
              </a:rPr>
              <a:t>The unsteady financial situation may results in less opportunities or participation in extracurricular activities and online learning.  </a:t>
            </a:r>
            <a:r>
              <a:rPr lang="en-US" altLang="zh-TW" dirty="0"/>
              <a:t>(</a:t>
            </a:r>
            <a:r>
              <a:rPr lang="en-US" altLang="zh-TW" dirty="0" err="1"/>
              <a:t>Scarpin</a:t>
            </a:r>
            <a:r>
              <a:rPr lang="en-US" altLang="zh-TW" dirty="0"/>
              <a:t>, 2018)</a:t>
            </a:r>
            <a:endParaRPr lang="zh-CN" altLang="en-US" sz="2400" dirty="0"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42" name="文本框 21">
            <a:extLst>
              <a:ext uri="{FF2B5EF4-FFF2-40B4-BE49-F238E27FC236}">
                <a16:creationId xmlns:a16="http://schemas.microsoft.com/office/drawing/2014/main" id="{5F49908B-7A9B-4FC0-8D3B-D445A822960C}"/>
              </a:ext>
            </a:extLst>
          </p:cNvPr>
          <p:cNvSpPr txBox="1"/>
          <p:nvPr/>
        </p:nvSpPr>
        <p:spPr>
          <a:xfrm>
            <a:off x="3939756" y="4018015"/>
            <a:ext cx="7994411" cy="9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600"/>
              </a:lnSpc>
            </a:pPr>
            <a:r>
              <a:rPr lang="en-US" altLang="zh-CN" sz="2400" dirty="0">
                <a:latin typeface="Comic Sans MS" panose="030F0702030302020204" pitchFamily="66" charset="0"/>
                <a:ea typeface="微软雅黑" panose="020B0503020204020204" pitchFamily="34" charset="-122"/>
              </a:rPr>
              <a:t>The weakness of online learning system is concerning the lack of interaction with people.     </a:t>
            </a:r>
            <a:r>
              <a:rPr lang="en-US" altLang="zh-TW" dirty="0"/>
              <a:t>(Liu &amp; Lin, 2015)</a:t>
            </a:r>
            <a:endParaRPr lang="zh-CN" altLang="en-US" sz="2400" dirty="0"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cxnSp>
        <p:nvCxnSpPr>
          <p:cNvPr id="47" name="直線接點 46"/>
          <p:cNvCxnSpPr/>
          <p:nvPr/>
        </p:nvCxnSpPr>
        <p:spPr>
          <a:xfrm>
            <a:off x="8992484" y="2031740"/>
            <a:ext cx="0" cy="678243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接點 49"/>
          <p:cNvCxnSpPr/>
          <p:nvPr/>
        </p:nvCxnSpPr>
        <p:spPr>
          <a:xfrm>
            <a:off x="4964030" y="5290075"/>
            <a:ext cx="2327791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接點 50"/>
          <p:cNvCxnSpPr/>
          <p:nvPr/>
        </p:nvCxnSpPr>
        <p:spPr>
          <a:xfrm>
            <a:off x="2536246" y="4170003"/>
            <a:ext cx="0" cy="678243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椭圆 3"/>
          <p:cNvSpPr/>
          <p:nvPr/>
        </p:nvSpPr>
        <p:spPr>
          <a:xfrm>
            <a:off x="8053885" y="2072352"/>
            <a:ext cx="646326" cy="59702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000" b="1" dirty="0"/>
              <a:t>3</a:t>
            </a:r>
            <a:endParaRPr kumimoji="1" lang="zh-CN" altLang="en-US" sz="3000" b="1" dirty="0"/>
          </a:p>
        </p:txBody>
      </p:sp>
      <p:sp>
        <p:nvSpPr>
          <p:cNvPr id="53" name="椭圆 3"/>
          <p:cNvSpPr/>
          <p:nvPr/>
        </p:nvSpPr>
        <p:spPr>
          <a:xfrm>
            <a:off x="2821166" y="4220664"/>
            <a:ext cx="646326" cy="59702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000" b="1" dirty="0"/>
              <a:t>4</a:t>
            </a:r>
            <a:endParaRPr kumimoji="1" lang="zh-CN" altLang="en-US" sz="3000" b="1" dirty="0"/>
          </a:p>
        </p:txBody>
      </p:sp>
      <p:cxnSp>
        <p:nvCxnSpPr>
          <p:cNvPr id="55" name="直線接點 54"/>
          <p:cNvCxnSpPr/>
          <p:nvPr/>
        </p:nvCxnSpPr>
        <p:spPr>
          <a:xfrm>
            <a:off x="4146588" y="3144867"/>
            <a:ext cx="2327791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613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40" grpId="0"/>
      <p:bldP spid="42" grpId="0"/>
      <p:bldP spid="52" grpId="0" animBg="1"/>
      <p:bldP spid="5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離子">
  <a:themeElements>
    <a:clrScheme name="藍綠色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離子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離子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2131</TotalTime>
  <Words>680</Words>
  <Application>Microsoft Office PowerPoint</Application>
  <PresentationFormat>寬螢幕</PresentationFormat>
  <Paragraphs>197</Paragraphs>
  <Slides>28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19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28</vt:i4>
      </vt:variant>
    </vt:vector>
  </HeadingPairs>
  <TitlesOfParts>
    <vt:vector size="49" baseType="lpstr">
      <vt:lpstr>等线</vt:lpstr>
      <vt:lpstr>微软雅黑</vt:lpstr>
      <vt:lpstr>微软雅黑</vt:lpstr>
      <vt:lpstr>宋体</vt:lpstr>
      <vt:lpstr>方正兰亭中黑_GBK</vt:lpstr>
      <vt:lpstr>新細明體</vt:lpstr>
      <vt:lpstr>Algerian</vt:lpstr>
      <vt:lpstr>Arial</vt:lpstr>
      <vt:lpstr>Arial Black</vt:lpstr>
      <vt:lpstr>Bahnschrift Condensed</vt:lpstr>
      <vt:lpstr>Calibri</vt:lpstr>
      <vt:lpstr>Calibri Light</vt:lpstr>
      <vt:lpstr>Century Gothic</vt:lpstr>
      <vt:lpstr>Comic Sans MS</vt:lpstr>
      <vt:lpstr>Segoe UI Light</vt:lpstr>
      <vt:lpstr>Source Sans Pro Semibold</vt:lpstr>
      <vt:lpstr>Times New Roman</vt:lpstr>
      <vt:lpstr>Wingdings</vt:lpstr>
      <vt:lpstr>Wingdings 3</vt:lpstr>
      <vt:lpstr>離子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OfficePLUS</dc:creator>
  <cp:keywords/>
  <dc:description/>
  <cp:lastModifiedBy>嚕嚕 哈</cp:lastModifiedBy>
  <cp:revision>185</cp:revision>
  <dcterms:created xsi:type="dcterms:W3CDTF">2015-08-18T02:51:41Z</dcterms:created>
  <dcterms:modified xsi:type="dcterms:W3CDTF">2019-12-17T04:23:56Z</dcterms:modified>
  <cp:category/>
</cp:coreProperties>
</file>