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4" r:id="rId3"/>
    <p:sldId id="277" r:id="rId4"/>
    <p:sldId id="278" r:id="rId5"/>
    <p:sldId id="26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4" r:id="rId19"/>
    <p:sldId id="296" r:id="rId20"/>
    <p:sldId id="297" r:id="rId21"/>
    <p:sldId id="299" r:id="rId22"/>
    <p:sldId id="300" r:id="rId23"/>
    <p:sldId id="302" r:id="rId24"/>
    <p:sldId id="317" r:id="rId25"/>
    <p:sldId id="318" r:id="rId26"/>
    <p:sldId id="316" r:id="rId27"/>
    <p:sldId id="319" r:id="rId28"/>
    <p:sldId id="321" r:id="rId29"/>
    <p:sldId id="308" r:id="rId30"/>
    <p:sldId id="309" r:id="rId31"/>
    <p:sldId id="322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630"/>
    <a:srgbClr val="52CBBE"/>
    <a:srgbClr val="FF5969"/>
    <a:srgbClr val="5D7373"/>
    <a:srgbClr val="00A0A8"/>
    <a:srgbClr val="52C9BD"/>
    <a:srgbClr val="F0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4660"/>
  </p:normalViewPr>
  <p:slideViewPr>
    <p:cSldViewPr snapToGrid="0">
      <p:cViewPr>
        <p:scale>
          <a:sx n="74" d="100"/>
          <a:sy n="74" d="100"/>
        </p:scale>
        <p:origin x="-62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DDF9A-BA6F-41C9-8533-663652A0835C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73AC4FB1-6231-4764-9FBA-2BC1315F6930}">
      <dgm:prSet phldrT="[文字]" phldr="1"/>
      <dgm:spPr/>
      <dgm:t>
        <a:bodyPr/>
        <a:lstStyle/>
        <a:p>
          <a:endParaRPr lang="zh-TW" altLang="en-US" dirty="0"/>
        </a:p>
      </dgm:t>
    </dgm:pt>
    <dgm:pt modelId="{B7F31BBF-B42B-4077-8195-10F169EB2502}" type="par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14E91671-CF88-4918-AFB2-FF3AE5FBAF30}" type="sib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D512C442-26D4-4EDE-9C33-1E1B903F2D0B}">
      <dgm:prSet phldrT="[文字]" phldr="1"/>
      <dgm:spPr/>
      <dgm:t>
        <a:bodyPr/>
        <a:lstStyle/>
        <a:p>
          <a:endParaRPr lang="zh-TW" altLang="en-US"/>
        </a:p>
      </dgm:t>
    </dgm:pt>
    <dgm:pt modelId="{DBF1FF82-92B3-4C65-A2C9-31D7A5349CE6}" type="par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08CBFCD3-0CA4-483C-B453-6E3EA5EEE892}" type="sib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6887BA03-C310-4B12-9239-E2D1EB1FC83D}">
      <dgm:prSet phldrT="[文字]" phldr="1"/>
      <dgm:spPr/>
      <dgm:t>
        <a:bodyPr/>
        <a:lstStyle/>
        <a:p>
          <a:endParaRPr lang="zh-TW" altLang="en-US"/>
        </a:p>
      </dgm:t>
    </dgm:pt>
    <dgm:pt modelId="{544DEF20-149F-4FAC-A912-0378BE6ED27A}" type="par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137F5EA9-B758-43B6-A630-C5DA58402B1C}" type="sib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60E98F74-3C2D-4735-A003-5FAB6F3498C6}">
      <dgm:prSet phldrT="[文字]" phldr="1"/>
      <dgm:spPr/>
      <dgm:t>
        <a:bodyPr/>
        <a:lstStyle/>
        <a:p>
          <a:endParaRPr lang="zh-TW" altLang="en-US" dirty="0"/>
        </a:p>
      </dgm:t>
    </dgm:pt>
    <dgm:pt modelId="{251D71F4-9E49-45BD-B684-7BD692406F76}" type="sib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8B65A8A7-4CA3-4C74-A51D-2784EB1DF0C6}" type="par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6283AE0B-4E08-4E41-B358-418CF4F51191}">
      <dgm:prSet phldrT="[文字]" phldr="1"/>
      <dgm:spPr/>
      <dgm:t>
        <a:bodyPr/>
        <a:lstStyle/>
        <a:p>
          <a:endParaRPr lang="zh-TW" altLang="en-US" dirty="0"/>
        </a:p>
      </dgm:t>
    </dgm:pt>
    <dgm:pt modelId="{7E21D51C-FB66-4271-8363-26DD871038BC}" type="sib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D11966CC-E5BB-45D5-901F-A716C2BC25DE}" type="par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9FF6E4CF-8954-4E45-AE78-A5BFE1569FB2}" type="pres">
      <dgm:prSet presAssocID="{608DDF9A-BA6F-41C9-8533-663652A0835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FE86F16-E58A-4E88-BF38-AE87AF4D533D}" type="pres">
      <dgm:prSet presAssocID="{73AC4FB1-6231-4764-9FBA-2BC1315F6930}" presName="withChildren" presStyleCnt="0"/>
      <dgm:spPr/>
    </dgm:pt>
    <dgm:pt modelId="{D0773FB5-632A-48B8-B618-E97BD567CD32}" type="pres">
      <dgm:prSet presAssocID="{73AC4FB1-6231-4764-9FBA-2BC1315F6930}" presName="bigCircle" presStyleLbl="vennNode1" presStyleIdx="0" presStyleCnt="5" custLinFactNeighborX="42617" custLinFactNeighborY="27408"/>
      <dgm:spPr>
        <a:noFill/>
        <a:ln>
          <a:noFill/>
        </a:ln>
      </dgm:spPr>
    </dgm:pt>
    <dgm:pt modelId="{D280B877-C705-4B38-A5E2-C9CE911A96A1}" type="pres">
      <dgm:prSet presAssocID="{73AC4FB1-6231-4764-9FBA-2BC1315F6930}" presName="medCircle" presStyleLbl="vennNode1" presStyleIdx="1" presStyleCnt="5" custLinFactNeighborX="74727" custLinFactNeighborY="-14421"/>
      <dgm:spPr/>
    </dgm:pt>
    <dgm:pt modelId="{487891FF-B10D-434E-84A2-CB496AE791F6}" type="pres">
      <dgm:prSet presAssocID="{73AC4FB1-6231-4764-9FBA-2BC1315F6930}" presName="txLvl1" presStyleLbl="revTx" presStyleIdx="0" presStyleCnt="5" custLinFactNeighborX="95225" custLinFactNeighborY="9155"/>
      <dgm:spPr/>
      <dgm:t>
        <a:bodyPr/>
        <a:lstStyle/>
        <a:p>
          <a:endParaRPr lang="zh-TW" altLang="en-US"/>
        </a:p>
      </dgm:t>
    </dgm:pt>
    <dgm:pt modelId="{64C7F047-6A41-4D22-A647-C80FC57DADE4}" type="pres">
      <dgm:prSet presAssocID="{73AC4FB1-6231-4764-9FBA-2BC1315F6930}" presName="lin" presStyleCnt="0"/>
      <dgm:spPr/>
    </dgm:pt>
    <dgm:pt modelId="{F8584170-FDFB-4CBF-8C89-908FDCDA9435}" type="pres">
      <dgm:prSet presAssocID="{D512C442-26D4-4EDE-9C33-1E1B903F2D0B}" presName="txLvl2" presStyleLbl="revTx" presStyleIdx="1" presStyleCnt="5"/>
      <dgm:spPr/>
      <dgm:t>
        <a:bodyPr/>
        <a:lstStyle/>
        <a:p>
          <a:endParaRPr lang="zh-TW" altLang="en-US"/>
        </a:p>
      </dgm:t>
    </dgm:pt>
    <dgm:pt modelId="{A0D7F5E9-4021-4CAE-8E0D-AD343C2AEABE}" type="pres">
      <dgm:prSet presAssocID="{08CBFCD3-0CA4-483C-B453-6E3EA5EEE892}" presName="smCircle" presStyleLbl="vennNode1" presStyleIdx="2" presStyleCnt="5"/>
      <dgm:spPr/>
    </dgm:pt>
    <dgm:pt modelId="{8FEF805F-9799-4611-A7B2-DB75F5D8DAF8}" type="pres">
      <dgm:prSet presAssocID="{6887BA03-C310-4B12-9239-E2D1EB1FC83D}" presName="txLvl2" presStyleLbl="revTx" presStyleIdx="2" presStyleCnt="5" custLinFactX="43721" custLinFactNeighborX="100000" custLinFactNeighborY="-19775"/>
      <dgm:spPr/>
      <dgm:t>
        <a:bodyPr/>
        <a:lstStyle/>
        <a:p>
          <a:endParaRPr lang="zh-TW" altLang="en-US"/>
        </a:p>
      </dgm:t>
    </dgm:pt>
    <dgm:pt modelId="{95AC14D8-FA05-45C6-946B-2A08A4E866A0}" type="pres">
      <dgm:prSet presAssocID="{73AC4FB1-6231-4764-9FBA-2BC1315F6930}" presName="overlap" presStyleCnt="0"/>
      <dgm:spPr/>
    </dgm:pt>
    <dgm:pt modelId="{FD5D7917-D0F7-4677-A4F1-56A4C4128E48}" type="pres">
      <dgm:prSet presAssocID="{6283AE0B-4E08-4E41-B358-418CF4F51191}" presName="withChildren" presStyleCnt="0"/>
      <dgm:spPr/>
    </dgm:pt>
    <dgm:pt modelId="{26512A98-FD8F-4DA0-9026-7177B6C7E3FE}" type="pres">
      <dgm:prSet presAssocID="{6283AE0B-4E08-4E41-B358-418CF4F51191}" presName="bigCircle" presStyleLbl="vennNode1" presStyleIdx="3" presStyleCnt="5" custScaleX="260891" custScaleY="115457" custLinFactNeighborX="17550" custLinFactNeighborY="-19940"/>
      <dgm:spPr>
        <a:solidFill>
          <a:srgbClr val="BAB09E">
            <a:alpha val="50196"/>
          </a:srgbClr>
        </a:solidFill>
      </dgm:spPr>
      <dgm:t>
        <a:bodyPr/>
        <a:lstStyle/>
        <a:p>
          <a:endParaRPr lang="zh-TW" altLang="en-US"/>
        </a:p>
      </dgm:t>
    </dgm:pt>
    <dgm:pt modelId="{3661681F-9C5D-4236-B709-6F8FD43915E4}" type="pres">
      <dgm:prSet presAssocID="{6283AE0B-4E08-4E41-B358-418CF4F51191}" presName="medCircle" presStyleLbl="vennNode1" presStyleIdx="4" presStyleCnt="5" custScaleX="715783" custScaleY="414443" custLinFactX="-100000" custLinFactY="-200000" custLinFactNeighborX="-146433" custLinFactNeighborY="-219904"/>
      <dgm:spPr>
        <a:solidFill>
          <a:srgbClr val="8DAB8E">
            <a:alpha val="50196"/>
          </a:srgbClr>
        </a:solidFill>
      </dgm:spPr>
      <dgm:t>
        <a:bodyPr/>
        <a:lstStyle/>
        <a:p>
          <a:endParaRPr lang="zh-TW" altLang="en-US"/>
        </a:p>
      </dgm:t>
    </dgm:pt>
    <dgm:pt modelId="{511B5A16-2370-4143-8F1B-68451E000899}" type="pres">
      <dgm:prSet presAssocID="{6283AE0B-4E08-4E41-B358-418CF4F51191}" presName="txLvl1" presStyleLbl="revTx" presStyleIdx="3" presStyleCnt="5" custLinFactX="-12416" custLinFactY="241539" custLinFactNeighborX="-100000" custLinFactNeighborY="300000"/>
      <dgm:spPr/>
      <dgm:t>
        <a:bodyPr/>
        <a:lstStyle/>
        <a:p>
          <a:endParaRPr lang="zh-TW" altLang="en-US"/>
        </a:p>
      </dgm:t>
    </dgm:pt>
    <dgm:pt modelId="{8996D5DA-A732-44D7-86B3-609BDA1B002D}" type="pres">
      <dgm:prSet presAssocID="{6283AE0B-4E08-4E41-B358-418CF4F51191}" presName="lin" presStyleCnt="0"/>
      <dgm:spPr/>
    </dgm:pt>
    <dgm:pt modelId="{5E79A269-B81D-4EF0-AAD7-045A269A8A26}" type="pres">
      <dgm:prSet presAssocID="{60E98F74-3C2D-4735-A003-5FAB6F3498C6}" presName="txLvl2" presStyleLbl="revTx" presStyleIdx="4" presStyleCnt="5" custLinFactX="-12174" custLinFactY="400000" custLinFactNeighborX="-100000" custLinFactNeighborY="414208"/>
      <dgm:spPr/>
      <dgm:t>
        <a:bodyPr/>
        <a:lstStyle/>
        <a:p>
          <a:endParaRPr lang="zh-TW" altLang="en-US"/>
        </a:p>
      </dgm:t>
    </dgm:pt>
  </dgm:ptLst>
  <dgm:cxnLst>
    <dgm:cxn modelId="{2D3BF9EE-0E50-467E-87D8-0D846AD5EA41}" type="presOf" srcId="{60E98F74-3C2D-4735-A003-5FAB6F3498C6}" destId="{5E79A269-B81D-4EF0-AAD7-045A269A8A26}" srcOrd="0" destOrd="0" presId="urn:microsoft.com/office/officeart/2008/layout/VerticalCircleList"/>
    <dgm:cxn modelId="{4A3E5CE8-8B09-4EF1-97B5-445FA93EC38A}" srcId="{608DDF9A-BA6F-41C9-8533-663652A0835C}" destId="{73AC4FB1-6231-4764-9FBA-2BC1315F6930}" srcOrd="0" destOrd="0" parTransId="{B7F31BBF-B42B-4077-8195-10F169EB2502}" sibTransId="{14E91671-CF88-4918-AFB2-FF3AE5FBAF30}"/>
    <dgm:cxn modelId="{26D42B15-1EAB-4C6F-9F51-DDD6CD0286EB}" type="presOf" srcId="{D512C442-26D4-4EDE-9C33-1E1B903F2D0B}" destId="{F8584170-FDFB-4CBF-8C89-908FDCDA9435}" srcOrd="0" destOrd="0" presId="urn:microsoft.com/office/officeart/2008/layout/VerticalCircleList"/>
    <dgm:cxn modelId="{653AA5B6-48B8-4990-8EEE-6064C6E5C6A5}" type="presOf" srcId="{6283AE0B-4E08-4E41-B358-418CF4F51191}" destId="{511B5A16-2370-4143-8F1B-68451E000899}" srcOrd="0" destOrd="0" presId="urn:microsoft.com/office/officeart/2008/layout/VerticalCircleList"/>
    <dgm:cxn modelId="{4885907D-F3F1-40A3-B0BD-ACC301311468}" type="presOf" srcId="{608DDF9A-BA6F-41C9-8533-663652A0835C}" destId="{9FF6E4CF-8954-4E45-AE78-A5BFE1569FB2}" srcOrd="0" destOrd="0" presId="urn:microsoft.com/office/officeart/2008/layout/VerticalCircleList"/>
    <dgm:cxn modelId="{5AAA8E54-F34A-4046-B83C-35870F9026F9}" srcId="{6283AE0B-4E08-4E41-B358-418CF4F51191}" destId="{60E98F74-3C2D-4735-A003-5FAB6F3498C6}" srcOrd="0" destOrd="0" parTransId="{8B65A8A7-4CA3-4C74-A51D-2784EB1DF0C6}" sibTransId="{251D71F4-9E49-45BD-B684-7BD692406F76}"/>
    <dgm:cxn modelId="{0D8B94D1-EA1F-4235-8691-5DAA7DCE3E8F}" srcId="{73AC4FB1-6231-4764-9FBA-2BC1315F6930}" destId="{6887BA03-C310-4B12-9239-E2D1EB1FC83D}" srcOrd="1" destOrd="0" parTransId="{544DEF20-149F-4FAC-A912-0378BE6ED27A}" sibTransId="{137F5EA9-B758-43B6-A630-C5DA58402B1C}"/>
    <dgm:cxn modelId="{D1C5BA81-DED0-4A75-90FF-E544AEC9D896}" srcId="{608DDF9A-BA6F-41C9-8533-663652A0835C}" destId="{6283AE0B-4E08-4E41-B358-418CF4F51191}" srcOrd="1" destOrd="0" parTransId="{D11966CC-E5BB-45D5-901F-A716C2BC25DE}" sibTransId="{7E21D51C-FB66-4271-8363-26DD871038BC}"/>
    <dgm:cxn modelId="{30750FC4-ED7C-44C6-8DC7-544C8CB73D4B}" srcId="{73AC4FB1-6231-4764-9FBA-2BC1315F6930}" destId="{D512C442-26D4-4EDE-9C33-1E1B903F2D0B}" srcOrd="0" destOrd="0" parTransId="{DBF1FF82-92B3-4C65-A2C9-31D7A5349CE6}" sibTransId="{08CBFCD3-0CA4-483C-B453-6E3EA5EEE892}"/>
    <dgm:cxn modelId="{9E0078F9-FFF7-4D4B-9F2D-C716BDE755AF}" type="presOf" srcId="{6887BA03-C310-4B12-9239-E2D1EB1FC83D}" destId="{8FEF805F-9799-4611-A7B2-DB75F5D8DAF8}" srcOrd="0" destOrd="0" presId="urn:microsoft.com/office/officeart/2008/layout/VerticalCircleList"/>
    <dgm:cxn modelId="{78B00EEA-6DCB-43DF-8C2E-D4979945ED3D}" type="presOf" srcId="{73AC4FB1-6231-4764-9FBA-2BC1315F6930}" destId="{487891FF-B10D-434E-84A2-CB496AE791F6}" srcOrd="0" destOrd="0" presId="urn:microsoft.com/office/officeart/2008/layout/VerticalCircleList"/>
    <dgm:cxn modelId="{10D98FDF-993D-44C1-A9C3-F1DEA0920752}" type="presParOf" srcId="{9FF6E4CF-8954-4E45-AE78-A5BFE1569FB2}" destId="{2FE86F16-E58A-4E88-BF38-AE87AF4D533D}" srcOrd="0" destOrd="0" presId="urn:microsoft.com/office/officeart/2008/layout/VerticalCircleList"/>
    <dgm:cxn modelId="{7B4FF98E-68AC-40AB-A76F-69BB12EEC4E3}" type="presParOf" srcId="{2FE86F16-E58A-4E88-BF38-AE87AF4D533D}" destId="{D0773FB5-632A-48B8-B618-E97BD567CD32}" srcOrd="0" destOrd="0" presId="urn:microsoft.com/office/officeart/2008/layout/VerticalCircleList"/>
    <dgm:cxn modelId="{FE61F872-A077-4566-9AAE-3D7F6C82DC21}" type="presParOf" srcId="{2FE86F16-E58A-4E88-BF38-AE87AF4D533D}" destId="{D280B877-C705-4B38-A5E2-C9CE911A96A1}" srcOrd="1" destOrd="0" presId="urn:microsoft.com/office/officeart/2008/layout/VerticalCircleList"/>
    <dgm:cxn modelId="{C624B6C7-1C63-4025-8CC3-28880079CD9D}" type="presParOf" srcId="{2FE86F16-E58A-4E88-BF38-AE87AF4D533D}" destId="{487891FF-B10D-434E-84A2-CB496AE791F6}" srcOrd="2" destOrd="0" presId="urn:microsoft.com/office/officeart/2008/layout/VerticalCircleList"/>
    <dgm:cxn modelId="{4C7A4367-ECDA-4354-B0CA-05E7FB9B5D3C}" type="presParOf" srcId="{2FE86F16-E58A-4E88-BF38-AE87AF4D533D}" destId="{64C7F047-6A41-4D22-A647-C80FC57DADE4}" srcOrd="3" destOrd="0" presId="urn:microsoft.com/office/officeart/2008/layout/VerticalCircleList"/>
    <dgm:cxn modelId="{3246AE4F-7A80-42D9-AAD6-755DBAEA9CC1}" type="presParOf" srcId="{64C7F047-6A41-4D22-A647-C80FC57DADE4}" destId="{F8584170-FDFB-4CBF-8C89-908FDCDA9435}" srcOrd="0" destOrd="0" presId="urn:microsoft.com/office/officeart/2008/layout/VerticalCircleList"/>
    <dgm:cxn modelId="{EB9BD172-6085-4D49-9CDE-B127FA9D7194}" type="presParOf" srcId="{64C7F047-6A41-4D22-A647-C80FC57DADE4}" destId="{A0D7F5E9-4021-4CAE-8E0D-AD343C2AEABE}" srcOrd="1" destOrd="0" presId="urn:microsoft.com/office/officeart/2008/layout/VerticalCircleList"/>
    <dgm:cxn modelId="{1BB6A801-6BE0-4BBA-A2B6-C875857138B6}" type="presParOf" srcId="{64C7F047-6A41-4D22-A647-C80FC57DADE4}" destId="{8FEF805F-9799-4611-A7B2-DB75F5D8DAF8}" srcOrd="2" destOrd="0" presId="urn:microsoft.com/office/officeart/2008/layout/VerticalCircleList"/>
    <dgm:cxn modelId="{70F38A7B-C3A3-40D6-9643-5FD24FEA9F1C}" type="presParOf" srcId="{9FF6E4CF-8954-4E45-AE78-A5BFE1569FB2}" destId="{95AC14D8-FA05-45C6-946B-2A08A4E866A0}" srcOrd="1" destOrd="0" presId="urn:microsoft.com/office/officeart/2008/layout/VerticalCircleList"/>
    <dgm:cxn modelId="{DA130C6A-4625-45D3-B648-8663CF487FAE}" type="presParOf" srcId="{9FF6E4CF-8954-4E45-AE78-A5BFE1569FB2}" destId="{FD5D7917-D0F7-4677-A4F1-56A4C4128E48}" srcOrd="2" destOrd="0" presId="urn:microsoft.com/office/officeart/2008/layout/VerticalCircleList"/>
    <dgm:cxn modelId="{AF47310D-F096-4210-8E4A-4C0FF1945233}" type="presParOf" srcId="{FD5D7917-D0F7-4677-A4F1-56A4C4128E48}" destId="{26512A98-FD8F-4DA0-9026-7177B6C7E3FE}" srcOrd="0" destOrd="0" presId="urn:microsoft.com/office/officeart/2008/layout/VerticalCircleList"/>
    <dgm:cxn modelId="{3ED1E27E-6248-46A2-81CA-93158B4F9618}" type="presParOf" srcId="{FD5D7917-D0F7-4677-A4F1-56A4C4128E48}" destId="{3661681F-9C5D-4236-B709-6F8FD43915E4}" srcOrd="1" destOrd="0" presId="urn:microsoft.com/office/officeart/2008/layout/VerticalCircleList"/>
    <dgm:cxn modelId="{1807D101-DF62-4A4B-861F-B0F8D5F91D64}" type="presParOf" srcId="{FD5D7917-D0F7-4677-A4F1-56A4C4128E48}" destId="{511B5A16-2370-4143-8F1B-68451E000899}" srcOrd="2" destOrd="0" presId="urn:microsoft.com/office/officeart/2008/layout/VerticalCircleList"/>
    <dgm:cxn modelId="{9DFBDF38-4846-4201-BF22-B565E4202ECC}" type="presParOf" srcId="{FD5D7917-D0F7-4677-A4F1-56A4C4128E48}" destId="{8996D5DA-A732-44D7-86B3-609BDA1B002D}" srcOrd="3" destOrd="0" presId="urn:microsoft.com/office/officeart/2008/layout/VerticalCircleList"/>
    <dgm:cxn modelId="{E919B824-B5AA-4CD1-80AE-7AB05561D41D}" type="presParOf" srcId="{8996D5DA-A732-44D7-86B3-609BDA1B002D}" destId="{5E79A269-B81D-4EF0-AAD7-045A269A8A26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8DDF9A-BA6F-41C9-8533-663652A0835C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73AC4FB1-6231-4764-9FBA-2BC1315F6930}">
      <dgm:prSet phldrT="[文字]" phldr="1"/>
      <dgm:spPr/>
      <dgm:t>
        <a:bodyPr/>
        <a:lstStyle/>
        <a:p>
          <a:endParaRPr lang="zh-TW" altLang="en-US" dirty="0"/>
        </a:p>
      </dgm:t>
    </dgm:pt>
    <dgm:pt modelId="{B7F31BBF-B42B-4077-8195-10F169EB2502}" type="par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14E91671-CF88-4918-AFB2-FF3AE5FBAF30}" type="sib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6887BA03-C310-4B12-9239-E2D1EB1FC83D}">
      <dgm:prSet phldrT="[文字]" phldr="1"/>
      <dgm:spPr/>
      <dgm:t>
        <a:bodyPr/>
        <a:lstStyle/>
        <a:p>
          <a:endParaRPr lang="zh-TW" altLang="en-US"/>
        </a:p>
      </dgm:t>
    </dgm:pt>
    <dgm:pt modelId="{544DEF20-149F-4FAC-A912-0378BE6ED27A}" type="par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137F5EA9-B758-43B6-A630-C5DA58402B1C}" type="sib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60E98F74-3C2D-4735-A003-5FAB6F3498C6}">
      <dgm:prSet phldrT="[文字]" phldr="1"/>
      <dgm:spPr/>
      <dgm:t>
        <a:bodyPr/>
        <a:lstStyle/>
        <a:p>
          <a:endParaRPr lang="zh-TW" altLang="en-US" dirty="0"/>
        </a:p>
      </dgm:t>
    </dgm:pt>
    <dgm:pt modelId="{251D71F4-9E49-45BD-B684-7BD692406F76}" type="sib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8B65A8A7-4CA3-4C74-A51D-2784EB1DF0C6}" type="par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6283AE0B-4E08-4E41-B358-418CF4F51191}">
      <dgm:prSet phldrT="[文字]" phldr="1"/>
      <dgm:spPr/>
      <dgm:t>
        <a:bodyPr/>
        <a:lstStyle/>
        <a:p>
          <a:endParaRPr lang="zh-TW" altLang="en-US" dirty="0"/>
        </a:p>
      </dgm:t>
    </dgm:pt>
    <dgm:pt modelId="{7E21D51C-FB66-4271-8363-26DD871038BC}" type="sib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D11966CC-E5BB-45D5-901F-A716C2BC25DE}" type="par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9FF6E4CF-8954-4E45-AE78-A5BFE1569FB2}" type="pres">
      <dgm:prSet presAssocID="{608DDF9A-BA6F-41C9-8533-663652A0835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FE86F16-E58A-4E88-BF38-AE87AF4D533D}" type="pres">
      <dgm:prSet presAssocID="{73AC4FB1-6231-4764-9FBA-2BC1315F6930}" presName="withChildren" presStyleCnt="0"/>
      <dgm:spPr/>
    </dgm:pt>
    <dgm:pt modelId="{D0773FB5-632A-48B8-B618-E97BD567CD32}" type="pres">
      <dgm:prSet presAssocID="{73AC4FB1-6231-4764-9FBA-2BC1315F6930}" presName="bigCircle" presStyleLbl="vennNode1" presStyleIdx="0" presStyleCnt="4" custLinFactNeighborX="42617" custLinFactNeighborY="27408"/>
      <dgm:spPr>
        <a:noFill/>
        <a:ln>
          <a:noFill/>
        </a:ln>
      </dgm:spPr>
    </dgm:pt>
    <dgm:pt modelId="{D280B877-C705-4B38-A5E2-C9CE911A96A1}" type="pres">
      <dgm:prSet presAssocID="{73AC4FB1-6231-4764-9FBA-2BC1315F6930}" presName="medCircle" presStyleLbl="vennNode1" presStyleIdx="1" presStyleCnt="4" custLinFactX="139589" custLinFactY="42719" custLinFactNeighborX="200000" custLinFactNeighborY="100000"/>
      <dgm:spPr/>
    </dgm:pt>
    <dgm:pt modelId="{487891FF-B10D-434E-84A2-CB496AE791F6}" type="pres">
      <dgm:prSet presAssocID="{73AC4FB1-6231-4764-9FBA-2BC1315F6930}" presName="txLvl1" presStyleLbl="revTx" presStyleIdx="0" presStyleCnt="4" custLinFactNeighborX="95225" custLinFactNeighborY="9155"/>
      <dgm:spPr/>
      <dgm:t>
        <a:bodyPr/>
        <a:lstStyle/>
        <a:p>
          <a:endParaRPr lang="zh-TW" altLang="en-US"/>
        </a:p>
      </dgm:t>
    </dgm:pt>
    <dgm:pt modelId="{64C7F047-6A41-4D22-A647-C80FC57DADE4}" type="pres">
      <dgm:prSet presAssocID="{73AC4FB1-6231-4764-9FBA-2BC1315F6930}" presName="lin" presStyleCnt="0"/>
      <dgm:spPr/>
    </dgm:pt>
    <dgm:pt modelId="{8FEF805F-9799-4611-A7B2-DB75F5D8DAF8}" type="pres">
      <dgm:prSet presAssocID="{6887BA03-C310-4B12-9239-E2D1EB1FC83D}" presName="txLvl2" presStyleLbl="revTx" presStyleIdx="1" presStyleCnt="4" custLinFactX="43721" custLinFactNeighborX="100000" custLinFactNeighborY="-19775"/>
      <dgm:spPr/>
      <dgm:t>
        <a:bodyPr/>
        <a:lstStyle/>
        <a:p>
          <a:endParaRPr lang="zh-TW" altLang="en-US"/>
        </a:p>
      </dgm:t>
    </dgm:pt>
    <dgm:pt modelId="{95AC14D8-FA05-45C6-946B-2A08A4E866A0}" type="pres">
      <dgm:prSet presAssocID="{73AC4FB1-6231-4764-9FBA-2BC1315F6930}" presName="overlap" presStyleCnt="0"/>
      <dgm:spPr/>
    </dgm:pt>
    <dgm:pt modelId="{FD5D7917-D0F7-4677-A4F1-56A4C4128E48}" type="pres">
      <dgm:prSet presAssocID="{6283AE0B-4E08-4E41-B358-418CF4F51191}" presName="withChildren" presStyleCnt="0"/>
      <dgm:spPr/>
    </dgm:pt>
    <dgm:pt modelId="{26512A98-FD8F-4DA0-9026-7177B6C7E3FE}" type="pres">
      <dgm:prSet presAssocID="{6283AE0B-4E08-4E41-B358-418CF4F51191}" presName="bigCircle" presStyleLbl="vennNode1" presStyleIdx="2" presStyleCnt="4" custScaleX="271505" custScaleY="113128" custLinFactNeighborX="-5919" custLinFactNeighborY="913"/>
      <dgm:spPr>
        <a:solidFill>
          <a:schemeClr val="accent3">
            <a:lumMod val="60000"/>
            <a:lumOff val="40000"/>
            <a:alpha val="50000"/>
          </a:schemeClr>
        </a:solidFill>
      </dgm:spPr>
    </dgm:pt>
    <dgm:pt modelId="{3661681F-9C5D-4236-B709-6F8FD43915E4}" type="pres">
      <dgm:prSet presAssocID="{6283AE0B-4E08-4E41-B358-418CF4F51191}" presName="medCircle" presStyleLbl="vennNode1" presStyleIdx="3" presStyleCnt="4" custScaleX="908246" custScaleY="421216" custLinFactY="-113512" custLinFactNeighborX="-99314" custLinFactNeighborY="-200000"/>
      <dgm:spPr/>
    </dgm:pt>
    <dgm:pt modelId="{511B5A16-2370-4143-8F1B-68451E000899}" type="pres">
      <dgm:prSet presAssocID="{6283AE0B-4E08-4E41-B358-418CF4F51191}" presName="txLvl1" presStyleLbl="revTx" presStyleIdx="2" presStyleCnt="4" custLinFactX="-12416" custLinFactY="241539" custLinFactNeighborX="-100000" custLinFactNeighborY="300000"/>
      <dgm:spPr/>
      <dgm:t>
        <a:bodyPr/>
        <a:lstStyle/>
        <a:p>
          <a:endParaRPr lang="zh-TW" altLang="en-US"/>
        </a:p>
      </dgm:t>
    </dgm:pt>
    <dgm:pt modelId="{8996D5DA-A732-44D7-86B3-609BDA1B002D}" type="pres">
      <dgm:prSet presAssocID="{6283AE0B-4E08-4E41-B358-418CF4F51191}" presName="lin" presStyleCnt="0"/>
      <dgm:spPr/>
    </dgm:pt>
    <dgm:pt modelId="{5E79A269-B81D-4EF0-AAD7-045A269A8A26}" type="pres">
      <dgm:prSet presAssocID="{60E98F74-3C2D-4735-A003-5FAB6F3498C6}" presName="txLvl2" presStyleLbl="revTx" presStyleIdx="3" presStyleCnt="4" custLinFactX="-12174" custLinFactY="400000" custLinFactNeighborX="-100000" custLinFactNeighborY="414208"/>
      <dgm:spPr/>
      <dgm:t>
        <a:bodyPr/>
        <a:lstStyle/>
        <a:p>
          <a:endParaRPr lang="zh-TW" altLang="en-US"/>
        </a:p>
      </dgm:t>
    </dgm:pt>
  </dgm:ptLst>
  <dgm:cxnLst>
    <dgm:cxn modelId="{8C9A2617-6E89-4DD1-9898-2E1FC6B094C5}" type="presOf" srcId="{608DDF9A-BA6F-41C9-8533-663652A0835C}" destId="{9FF6E4CF-8954-4E45-AE78-A5BFE1569FB2}" srcOrd="0" destOrd="0" presId="urn:microsoft.com/office/officeart/2008/layout/VerticalCircleList"/>
    <dgm:cxn modelId="{534EF5F2-6E79-400C-8D5A-E707DA44AF70}" type="presOf" srcId="{73AC4FB1-6231-4764-9FBA-2BC1315F6930}" destId="{487891FF-B10D-434E-84A2-CB496AE791F6}" srcOrd="0" destOrd="0" presId="urn:microsoft.com/office/officeart/2008/layout/VerticalCircleList"/>
    <dgm:cxn modelId="{B41A4107-96A5-4AF6-AB16-B122ADE93A69}" type="presOf" srcId="{60E98F74-3C2D-4735-A003-5FAB6F3498C6}" destId="{5E79A269-B81D-4EF0-AAD7-045A269A8A26}" srcOrd="0" destOrd="0" presId="urn:microsoft.com/office/officeart/2008/layout/VerticalCircleList"/>
    <dgm:cxn modelId="{4A3E5CE8-8B09-4EF1-97B5-445FA93EC38A}" srcId="{608DDF9A-BA6F-41C9-8533-663652A0835C}" destId="{73AC4FB1-6231-4764-9FBA-2BC1315F6930}" srcOrd="0" destOrd="0" parTransId="{B7F31BBF-B42B-4077-8195-10F169EB2502}" sibTransId="{14E91671-CF88-4918-AFB2-FF3AE5FBAF30}"/>
    <dgm:cxn modelId="{5AAA8E54-F34A-4046-B83C-35870F9026F9}" srcId="{6283AE0B-4E08-4E41-B358-418CF4F51191}" destId="{60E98F74-3C2D-4735-A003-5FAB6F3498C6}" srcOrd="0" destOrd="0" parTransId="{8B65A8A7-4CA3-4C74-A51D-2784EB1DF0C6}" sibTransId="{251D71F4-9E49-45BD-B684-7BD692406F76}"/>
    <dgm:cxn modelId="{0D8B94D1-EA1F-4235-8691-5DAA7DCE3E8F}" srcId="{73AC4FB1-6231-4764-9FBA-2BC1315F6930}" destId="{6887BA03-C310-4B12-9239-E2D1EB1FC83D}" srcOrd="0" destOrd="0" parTransId="{544DEF20-149F-4FAC-A912-0378BE6ED27A}" sibTransId="{137F5EA9-B758-43B6-A630-C5DA58402B1C}"/>
    <dgm:cxn modelId="{A1B5E53F-CAF5-406E-9C42-4BE1AC33AE2E}" type="presOf" srcId="{6283AE0B-4E08-4E41-B358-418CF4F51191}" destId="{511B5A16-2370-4143-8F1B-68451E000899}" srcOrd="0" destOrd="0" presId="urn:microsoft.com/office/officeart/2008/layout/VerticalCircleList"/>
    <dgm:cxn modelId="{D1C5BA81-DED0-4A75-90FF-E544AEC9D896}" srcId="{608DDF9A-BA6F-41C9-8533-663652A0835C}" destId="{6283AE0B-4E08-4E41-B358-418CF4F51191}" srcOrd="1" destOrd="0" parTransId="{D11966CC-E5BB-45D5-901F-A716C2BC25DE}" sibTransId="{7E21D51C-FB66-4271-8363-26DD871038BC}"/>
    <dgm:cxn modelId="{A0F09259-213F-4BA9-B30E-9194D6BE1867}" type="presOf" srcId="{6887BA03-C310-4B12-9239-E2D1EB1FC83D}" destId="{8FEF805F-9799-4611-A7B2-DB75F5D8DAF8}" srcOrd="0" destOrd="0" presId="urn:microsoft.com/office/officeart/2008/layout/VerticalCircleList"/>
    <dgm:cxn modelId="{89046959-15E4-4A97-B16A-0800F0354E09}" type="presParOf" srcId="{9FF6E4CF-8954-4E45-AE78-A5BFE1569FB2}" destId="{2FE86F16-E58A-4E88-BF38-AE87AF4D533D}" srcOrd="0" destOrd="0" presId="urn:microsoft.com/office/officeart/2008/layout/VerticalCircleList"/>
    <dgm:cxn modelId="{0833FD65-46E9-489B-94D7-CE2F7765D61F}" type="presParOf" srcId="{2FE86F16-E58A-4E88-BF38-AE87AF4D533D}" destId="{D0773FB5-632A-48B8-B618-E97BD567CD32}" srcOrd="0" destOrd="0" presId="urn:microsoft.com/office/officeart/2008/layout/VerticalCircleList"/>
    <dgm:cxn modelId="{88FF5F22-6EBE-4CF6-94B9-5A92D963CAF5}" type="presParOf" srcId="{2FE86F16-E58A-4E88-BF38-AE87AF4D533D}" destId="{D280B877-C705-4B38-A5E2-C9CE911A96A1}" srcOrd="1" destOrd="0" presId="urn:microsoft.com/office/officeart/2008/layout/VerticalCircleList"/>
    <dgm:cxn modelId="{11324451-FDE2-4CEB-A44E-B0A6EC60A2EC}" type="presParOf" srcId="{2FE86F16-E58A-4E88-BF38-AE87AF4D533D}" destId="{487891FF-B10D-434E-84A2-CB496AE791F6}" srcOrd="2" destOrd="0" presId="urn:microsoft.com/office/officeart/2008/layout/VerticalCircleList"/>
    <dgm:cxn modelId="{E29A96F6-1119-4FBA-96F2-DC9785C0AFFA}" type="presParOf" srcId="{2FE86F16-E58A-4E88-BF38-AE87AF4D533D}" destId="{64C7F047-6A41-4D22-A647-C80FC57DADE4}" srcOrd="3" destOrd="0" presId="urn:microsoft.com/office/officeart/2008/layout/VerticalCircleList"/>
    <dgm:cxn modelId="{78AA4C70-BC6D-401A-AD6F-0FF08039E566}" type="presParOf" srcId="{64C7F047-6A41-4D22-A647-C80FC57DADE4}" destId="{8FEF805F-9799-4611-A7B2-DB75F5D8DAF8}" srcOrd="0" destOrd="0" presId="urn:microsoft.com/office/officeart/2008/layout/VerticalCircleList"/>
    <dgm:cxn modelId="{17B99694-AC60-49E7-91A7-51E885DEA447}" type="presParOf" srcId="{9FF6E4CF-8954-4E45-AE78-A5BFE1569FB2}" destId="{95AC14D8-FA05-45C6-946B-2A08A4E866A0}" srcOrd="1" destOrd="0" presId="urn:microsoft.com/office/officeart/2008/layout/VerticalCircleList"/>
    <dgm:cxn modelId="{6D1D4763-2146-41F3-AEF6-CD2C09E14897}" type="presParOf" srcId="{9FF6E4CF-8954-4E45-AE78-A5BFE1569FB2}" destId="{FD5D7917-D0F7-4677-A4F1-56A4C4128E48}" srcOrd="2" destOrd="0" presId="urn:microsoft.com/office/officeart/2008/layout/VerticalCircleList"/>
    <dgm:cxn modelId="{2C65F455-712E-4784-869C-B3A09108605C}" type="presParOf" srcId="{FD5D7917-D0F7-4677-A4F1-56A4C4128E48}" destId="{26512A98-FD8F-4DA0-9026-7177B6C7E3FE}" srcOrd="0" destOrd="0" presId="urn:microsoft.com/office/officeart/2008/layout/VerticalCircleList"/>
    <dgm:cxn modelId="{163B6C56-02F2-4E51-B02E-64AD66822C81}" type="presParOf" srcId="{FD5D7917-D0F7-4677-A4F1-56A4C4128E48}" destId="{3661681F-9C5D-4236-B709-6F8FD43915E4}" srcOrd="1" destOrd="0" presId="urn:microsoft.com/office/officeart/2008/layout/VerticalCircleList"/>
    <dgm:cxn modelId="{01C15250-A281-483E-996F-89140FDBA76F}" type="presParOf" srcId="{FD5D7917-D0F7-4677-A4F1-56A4C4128E48}" destId="{511B5A16-2370-4143-8F1B-68451E000899}" srcOrd="2" destOrd="0" presId="urn:microsoft.com/office/officeart/2008/layout/VerticalCircleList"/>
    <dgm:cxn modelId="{49F39889-22B1-4BB2-B40A-4895D9107224}" type="presParOf" srcId="{FD5D7917-D0F7-4677-A4F1-56A4C4128E48}" destId="{8996D5DA-A732-44D7-86B3-609BDA1B002D}" srcOrd="3" destOrd="0" presId="urn:microsoft.com/office/officeart/2008/layout/VerticalCircleList"/>
    <dgm:cxn modelId="{FB3FDD90-D2DE-4490-898D-E317D98F9B14}" type="presParOf" srcId="{8996D5DA-A732-44D7-86B3-609BDA1B002D}" destId="{5E79A269-B81D-4EF0-AAD7-045A269A8A26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8DDF9A-BA6F-41C9-8533-663652A0835C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73AC4FB1-6231-4764-9FBA-2BC1315F6930}">
      <dgm:prSet phldrT="[文字]" phldr="1"/>
      <dgm:spPr/>
      <dgm:t>
        <a:bodyPr/>
        <a:lstStyle/>
        <a:p>
          <a:endParaRPr lang="zh-TW" altLang="en-US" dirty="0"/>
        </a:p>
      </dgm:t>
    </dgm:pt>
    <dgm:pt modelId="{B7F31BBF-B42B-4077-8195-10F169EB2502}" type="par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14E91671-CF88-4918-AFB2-FF3AE5FBAF30}" type="sib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D512C442-26D4-4EDE-9C33-1E1B903F2D0B}">
      <dgm:prSet phldrT="[文字]" phldr="1"/>
      <dgm:spPr/>
      <dgm:t>
        <a:bodyPr/>
        <a:lstStyle/>
        <a:p>
          <a:endParaRPr lang="zh-TW" altLang="en-US"/>
        </a:p>
      </dgm:t>
    </dgm:pt>
    <dgm:pt modelId="{DBF1FF82-92B3-4C65-A2C9-31D7A5349CE6}" type="par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08CBFCD3-0CA4-483C-B453-6E3EA5EEE892}" type="sib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6887BA03-C310-4B12-9239-E2D1EB1FC83D}">
      <dgm:prSet phldrT="[文字]" phldr="1"/>
      <dgm:spPr/>
      <dgm:t>
        <a:bodyPr/>
        <a:lstStyle/>
        <a:p>
          <a:endParaRPr lang="zh-TW" altLang="en-US"/>
        </a:p>
      </dgm:t>
    </dgm:pt>
    <dgm:pt modelId="{544DEF20-149F-4FAC-A912-0378BE6ED27A}" type="par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137F5EA9-B758-43B6-A630-C5DA58402B1C}" type="sib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6283AE0B-4E08-4E41-B358-418CF4F51191}">
      <dgm:prSet phldrT="[文字]" phldr="1"/>
      <dgm:spPr/>
      <dgm:t>
        <a:bodyPr/>
        <a:lstStyle/>
        <a:p>
          <a:endParaRPr lang="zh-TW" altLang="en-US" dirty="0"/>
        </a:p>
      </dgm:t>
    </dgm:pt>
    <dgm:pt modelId="{7E21D51C-FB66-4271-8363-26DD871038BC}" type="sib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D11966CC-E5BB-45D5-901F-A716C2BC25DE}" type="par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60E98F74-3C2D-4735-A003-5FAB6F3498C6}">
      <dgm:prSet phldrT="[文字]" phldr="1"/>
      <dgm:spPr/>
      <dgm:t>
        <a:bodyPr/>
        <a:lstStyle/>
        <a:p>
          <a:endParaRPr lang="zh-TW" altLang="en-US" dirty="0"/>
        </a:p>
      </dgm:t>
    </dgm:pt>
    <dgm:pt modelId="{251D71F4-9E49-45BD-B684-7BD692406F76}" type="sib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8B65A8A7-4CA3-4C74-A51D-2784EB1DF0C6}" type="par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9FF6E4CF-8954-4E45-AE78-A5BFE1569FB2}" type="pres">
      <dgm:prSet presAssocID="{608DDF9A-BA6F-41C9-8533-663652A0835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FE86F16-E58A-4E88-BF38-AE87AF4D533D}" type="pres">
      <dgm:prSet presAssocID="{73AC4FB1-6231-4764-9FBA-2BC1315F6930}" presName="withChildren" presStyleCnt="0"/>
      <dgm:spPr/>
    </dgm:pt>
    <dgm:pt modelId="{D0773FB5-632A-48B8-B618-E97BD567CD32}" type="pres">
      <dgm:prSet presAssocID="{73AC4FB1-6231-4764-9FBA-2BC1315F6930}" presName="bigCircle" presStyleLbl="vennNode1" presStyleIdx="0" presStyleCnt="5" custLinFactNeighborX="42617" custLinFactNeighborY="27408"/>
      <dgm:spPr>
        <a:noFill/>
        <a:ln>
          <a:noFill/>
        </a:ln>
      </dgm:spPr>
    </dgm:pt>
    <dgm:pt modelId="{D280B877-C705-4B38-A5E2-C9CE911A96A1}" type="pres">
      <dgm:prSet presAssocID="{73AC4FB1-6231-4764-9FBA-2BC1315F6930}" presName="medCircle" presStyleLbl="vennNode1" presStyleIdx="1" presStyleCnt="5" custLinFactX="100000" custLinFactNeighborX="177140" custLinFactNeighborY="-23923"/>
      <dgm:spPr/>
    </dgm:pt>
    <dgm:pt modelId="{487891FF-B10D-434E-84A2-CB496AE791F6}" type="pres">
      <dgm:prSet presAssocID="{73AC4FB1-6231-4764-9FBA-2BC1315F6930}" presName="txLvl1" presStyleLbl="revTx" presStyleIdx="0" presStyleCnt="5" custLinFactNeighborX="95225" custLinFactNeighborY="9155"/>
      <dgm:spPr/>
      <dgm:t>
        <a:bodyPr/>
        <a:lstStyle/>
        <a:p>
          <a:endParaRPr lang="zh-TW" altLang="en-US"/>
        </a:p>
      </dgm:t>
    </dgm:pt>
    <dgm:pt modelId="{64C7F047-6A41-4D22-A647-C80FC57DADE4}" type="pres">
      <dgm:prSet presAssocID="{73AC4FB1-6231-4764-9FBA-2BC1315F6930}" presName="lin" presStyleCnt="0"/>
      <dgm:spPr/>
    </dgm:pt>
    <dgm:pt modelId="{F8584170-FDFB-4CBF-8C89-908FDCDA9435}" type="pres">
      <dgm:prSet presAssocID="{D512C442-26D4-4EDE-9C33-1E1B903F2D0B}" presName="txLvl2" presStyleLbl="revTx" presStyleIdx="1" presStyleCnt="5"/>
      <dgm:spPr/>
      <dgm:t>
        <a:bodyPr/>
        <a:lstStyle/>
        <a:p>
          <a:endParaRPr lang="zh-TW" altLang="en-US"/>
        </a:p>
      </dgm:t>
    </dgm:pt>
    <dgm:pt modelId="{A0D7F5E9-4021-4CAE-8E0D-AD343C2AEABE}" type="pres">
      <dgm:prSet presAssocID="{08CBFCD3-0CA4-483C-B453-6E3EA5EEE892}" presName="smCircle" presStyleLbl="vennNode1" presStyleIdx="2" presStyleCnt="5"/>
      <dgm:spPr/>
    </dgm:pt>
    <dgm:pt modelId="{8FEF805F-9799-4611-A7B2-DB75F5D8DAF8}" type="pres">
      <dgm:prSet presAssocID="{6887BA03-C310-4B12-9239-E2D1EB1FC83D}" presName="txLvl2" presStyleLbl="revTx" presStyleIdx="2" presStyleCnt="5" custLinFactX="43721" custLinFactNeighborX="100000" custLinFactNeighborY="-19775"/>
      <dgm:spPr/>
      <dgm:t>
        <a:bodyPr/>
        <a:lstStyle/>
        <a:p>
          <a:endParaRPr lang="zh-TW" altLang="en-US"/>
        </a:p>
      </dgm:t>
    </dgm:pt>
    <dgm:pt modelId="{95AC14D8-FA05-45C6-946B-2A08A4E866A0}" type="pres">
      <dgm:prSet presAssocID="{73AC4FB1-6231-4764-9FBA-2BC1315F6930}" presName="overlap" presStyleCnt="0"/>
      <dgm:spPr/>
    </dgm:pt>
    <dgm:pt modelId="{FD5D7917-D0F7-4677-A4F1-56A4C4128E48}" type="pres">
      <dgm:prSet presAssocID="{6283AE0B-4E08-4E41-B358-418CF4F51191}" presName="withChildren" presStyleCnt="0"/>
      <dgm:spPr/>
    </dgm:pt>
    <dgm:pt modelId="{26512A98-FD8F-4DA0-9026-7177B6C7E3FE}" type="pres">
      <dgm:prSet presAssocID="{6283AE0B-4E08-4E41-B358-418CF4F51191}" presName="bigCircle" presStyleLbl="vennNode1" presStyleIdx="3" presStyleCnt="5" custScaleX="298309" custScaleY="155041" custLinFactNeighborX="-30138" custLinFactNeighborY="3914"/>
      <dgm:spPr>
        <a:solidFill>
          <a:srgbClr val="FF0000">
            <a:alpha val="50000"/>
          </a:srgbClr>
        </a:solidFill>
      </dgm:spPr>
    </dgm:pt>
    <dgm:pt modelId="{3661681F-9C5D-4236-B709-6F8FD43915E4}" type="pres">
      <dgm:prSet presAssocID="{6283AE0B-4E08-4E41-B358-418CF4F51191}" presName="medCircle" presStyleLbl="vennNode1" presStyleIdx="4" presStyleCnt="5" custScaleX="1016902" custScaleY="556860" custLinFactX="-98805" custLinFactY="-224332" custLinFactNeighborX="-100000" custLinFactNeighborY="-300000"/>
      <dgm:spPr/>
    </dgm:pt>
    <dgm:pt modelId="{511B5A16-2370-4143-8F1B-68451E000899}" type="pres">
      <dgm:prSet presAssocID="{6283AE0B-4E08-4E41-B358-418CF4F51191}" presName="txLvl1" presStyleLbl="revTx" presStyleIdx="3" presStyleCnt="5" custLinFactX="-12416" custLinFactY="241539" custLinFactNeighborX="-100000" custLinFactNeighborY="300000"/>
      <dgm:spPr/>
      <dgm:t>
        <a:bodyPr/>
        <a:lstStyle/>
        <a:p>
          <a:endParaRPr lang="zh-TW" altLang="en-US"/>
        </a:p>
      </dgm:t>
    </dgm:pt>
    <dgm:pt modelId="{8996D5DA-A732-44D7-86B3-609BDA1B002D}" type="pres">
      <dgm:prSet presAssocID="{6283AE0B-4E08-4E41-B358-418CF4F51191}" presName="lin" presStyleCnt="0"/>
      <dgm:spPr/>
    </dgm:pt>
    <dgm:pt modelId="{5E79A269-B81D-4EF0-AAD7-045A269A8A26}" type="pres">
      <dgm:prSet presAssocID="{60E98F74-3C2D-4735-A003-5FAB6F3498C6}" presName="txLvl2" presStyleLbl="revTx" presStyleIdx="4" presStyleCnt="5" custLinFactX="-12174" custLinFactY="400000" custLinFactNeighborX="-100000" custLinFactNeighborY="414208"/>
      <dgm:spPr/>
      <dgm:t>
        <a:bodyPr/>
        <a:lstStyle/>
        <a:p>
          <a:endParaRPr lang="zh-TW" altLang="en-US"/>
        </a:p>
      </dgm:t>
    </dgm:pt>
  </dgm:ptLst>
  <dgm:cxnLst>
    <dgm:cxn modelId="{4A3E5CE8-8B09-4EF1-97B5-445FA93EC38A}" srcId="{608DDF9A-BA6F-41C9-8533-663652A0835C}" destId="{73AC4FB1-6231-4764-9FBA-2BC1315F6930}" srcOrd="0" destOrd="0" parTransId="{B7F31BBF-B42B-4077-8195-10F169EB2502}" sibTransId="{14E91671-CF88-4918-AFB2-FF3AE5FBAF30}"/>
    <dgm:cxn modelId="{C8B058E1-C7DE-42D8-AA3D-B106469F860A}" type="presOf" srcId="{6283AE0B-4E08-4E41-B358-418CF4F51191}" destId="{511B5A16-2370-4143-8F1B-68451E000899}" srcOrd="0" destOrd="0" presId="urn:microsoft.com/office/officeart/2008/layout/VerticalCircleList"/>
    <dgm:cxn modelId="{13D78603-5A99-4146-A027-F91E0291E03A}" type="presOf" srcId="{6887BA03-C310-4B12-9239-E2D1EB1FC83D}" destId="{8FEF805F-9799-4611-A7B2-DB75F5D8DAF8}" srcOrd="0" destOrd="0" presId="urn:microsoft.com/office/officeart/2008/layout/VerticalCircleList"/>
    <dgm:cxn modelId="{5AAA8E54-F34A-4046-B83C-35870F9026F9}" srcId="{6283AE0B-4E08-4E41-B358-418CF4F51191}" destId="{60E98F74-3C2D-4735-A003-5FAB6F3498C6}" srcOrd="0" destOrd="0" parTransId="{8B65A8A7-4CA3-4C74-A51D-2784EB1DF0C6}" sibTransId="{251D71F4-9E49-45BD-B684-7BD692406F76}"/>
    <dgm:cxn modelId="{0D8B94D1-EA1F-4235-8691-5DAA7DCE3E8F}" srcId="{73AC4FB1-6231-4764-9FBA-2BC1315F6930}" destId="{6887BA03-C310-4B12-9239-E2D1EB1FC83D}" srcOrd="1" destOrd="0" parTransId="{544DEF20-149F-4FAC-A912-0378BE6ED27A}" sibTransId="{137F5EA9-B758-43B6-A630-C5DA58402B1C}"/>
    <dgm:cxn modelId="{8DC08860-6D44-4B0E-B809-863847AB01D1}" type="presOf" srcId="{D512C442-26D4-4EDE-9C33-1E1B903F2D0B}" destId="{F8584170-FDFB-4CBF-8C89-908FDCDA9435}" srcOrd="0" destOrd="0" presId="urn:microsoft.com/office/officeart/2008/layout/VerticalCircleList"/>
    <dgm:cxn modelId="{F348020A-3438-4AD7-8A77-FC28E271B704}" type="presOf" srcId="{608DDF9A-BA6F-41C9-8533-663652A0835C}" destId="{9FF6E4CF-8954-4E45-AE78-A5BFE1569FB2}" srcOrd="0" destOrd="0" presId="urn:microsoft.com/office/officeart/2008/layout/VerticalCircleList"/>
    <dgm:cxn modelId="{D1C5BA81-DED0-4A75-90FF-E544AEC9D896}" srcId="{608DDF9A-BA6F-41C9-8533-663652A0835C}" destId="{6283AE0B-4E08-4E41-B358-418CF4F51191}" srcOrd="1" destOrd="0" parTransId="{D11966CC-E5BB-45D5-901F-A716C2BC25DE}" sibTransId="{7E21D51C-FB66-4271-8363-26DD871038BC}"/>
    <dgm:cxn modelId="{30750FC4-ED7C-44C6-8DC7-544C8CB73D4B}" srcId="{73AC4FB1-6231-4764-9FBA-2BC1315F6930}" destId="{D512C442-26D4-4EDE-9C33-1E1B903F2D0B}" srcOrd="0" destOrd="0" parTransId="{DBF1FF82-92B3-4C65-A2C9-31D7A5349CE6}" sibTransId="{08CBFCD3-0CA4-483C-B453-6E3EA5EEE892}"/>
    <dgm:cxn modelId="{05AA7ECE-AF4C-46BA-8788-8110FE0EA5C8}" type="presOf" srcId="{60E98F74-3C2D-4735-A003-5FAB6F3498C6}" destId="{5E79A269-B81D-4EF0-AAD7-045A269A8A26}" srcOrd="0" destOrd="0" presId="urn:microsoft.com/office/officeart/2008/layout/VerticalCircleList"/>
    <dgm:cxn modelId="{0B9E11DB-5211-4394-9295-F804C16DBCFD}" type="presOf" srcId="{73AC4FB1-6231-4764-9FBA-2BC1315F6930}" destId="{487891FF-B10D-434E-84A2-CB496AE791F6}" srcOrd="0" destOrd="0" presId="urn:microsoft.com/office/officeart/2008/layout/VerticalCircleList"/>
    <dgm:cxn modelId="{AB572BCD-697E-49B9-8AE1-F24A72F23682}" type="presParOf" srcId="{9FF6E4CF-8954-4E45-AE78-A5BFE1569FB2}" destId="{2FE86F16-E58A-4E88-BF38-AE87AF4D533D}" srcOrd="0" destOrd="0" presId="urn:microsoft.com/office/officeart/2008/layout/VerticalCircleList"/>
    <dgm:cxn modelId="{A0B3B119-4568-4155-9993-AF8BF975A263}" type="presParOf" srcId="{2FE86F16-E58A-4E88-BF38-AE87AF4D533D}" destId="{D0773FB5-632A-48B8-B618-E97BD567CD32}" srcOrd="0" destOrd="0" presId="urn:microsoft.com/office/officeart/2008/layout/VerticalCircleList"/>
    <dgm:cxn modelId="{C0D28D4C-D4B7-4FC8-A2F2-0483B41388D9}" type="presParOf" srcId="{2FE86F16-E58A-4E88-BF38-AE87AF4D533D}" destId="{D280B877-C705-4B38-A5E2-C9CE911A96A1}" srcOrd="1" destOrd="0" presId="urn:microsoft.com/office/officeart/2008/layout/VerticalCircleList"/>
    <dgm:cxn modelId="{0AB84C8F-ED79-4F81-AF61-4565541DB296}" type="presParOf" srcId="{2FE86F16-E58A-4E88-BF38-AE87AF4D533D}" destId="{487891FF-B10D-434E-84A2-CB496AE791F6}" srcOrd="2" destOrd="0" presId="urn:microsoft.com/office/officeart/2008/layout/VerticalCircleList"/>
    <dgm:cxn modelId="{997C056F-02BE-4A62-81A1-590AE7F19D9A}" type="presParOf" srcId="{2FE86F16-E58A-4E88-BF38-AE87AF4D533D}" destId="{64C7F047-6A41-4D22-A647-C80FC57DADE4}" srcOrd="3" destOrd="0" presId="urn:microsoft.com/office/officeart/2008/layout/VerticalCircleList"/>
    <dgm:cxn modelId="{9535A369-836E-4E40-A6BD-50327AEF6B20}" type="presParOf" srcId="{64C7F047-6A41-4D22-A647-C80FC57DADE4}" destId="{F8584170-FDFB-4CBF-8C89-908FDCDA9435}" srcOrd="0" destOrd="0" presId="urn:microsoft.com/office/officeart/2008/layout/VerticalCircleList"/>
    <dgm:cxn modelId="{80F337F1-DA0F-4F77-9E3D-1A109C9E1B33}" type="presParOf" srcId="{64C7F047-6A41-4D22-A647-C80FC57DADE4}" destId="{A0D7F5E9-4021-4CAE-8E0D-AD343C2AEABE}" srcOrd="1" destOrd="0" presId="urn:microsoft.com/office/officeart/2008/layout/VerticalCircleList"/>
    <dgm:cxn modelId="{6F5D344B-4456-49D6-8DA6-032D0375C5F2}" type="presParOf" srcId="{64C7F047-6A41-4D22-A647-C80FC57DADE4}" destId="{8FEF805F-9799-4611-A7B2-DB75F5D8DAF8}" srcOrd="2" destOrd="0" presId="urn:microsoft.com/office/officeart/2008/layout/VerticalCircleList"/>
    <dgm:cxn modelId="{CA8E7A1B-25EC-4F21-A480-887704BC9164}" type="presParOf" srcId="{9FF6E4CF-8954-4E45-AE78-A5BFE1569FB2}" destId="{95AC14D8-FA05-45C6-946B-2A08A4E866A0}" srcOrd="1" destOrd="0" presId="urn:microsoft.com/office/officeart/2008/layout/VerticalCircleList"/>
    <dgm:cxn modelId="{6617E5F5-E9DE-4AB3-861D-97F8B09FBBED}" type="presParOf" srcId="{9FF6E4CF-8954-4E45-AE78-A5BFE1569FB2}" destId="{FD5D7917-D0F7-4677-A4F1-56A4C4128E48}" srcOrd="2" destOrd="0" presId="urn:microsoft.com/office/officeart/2008/layout/VerticalCircleList"/>
    <dgm:cxn modelId="{1116021D-E07A-46D3-9316-DA9123C93E45}" type="presParOf" srcId="{FD5D7917-D0F7-4677-A4F1-56A4C4128E48}" destId="{26512A98-FD8F-4DA0-9026-7177B6C7E3FE}" srcOrd="0" destOrd="0" presId="urn:microsoft.com/office/officeart/2008/layout/VerticalCircleList"/>
    <dgm:cxn modelId="{28299FA8-1E9F-41DF-AECE-377286C16393}" type="presParOf" srcId="{FD5D7917-D0F7-4677-A4F1-56A4C4128E48}" destId="{3661681F-9C5D-4236-B709-6F8FD43915E4}" srcOrd="1" destOrd="0" presId="urn:microsoft.com/office/officeart/2008/layout/VerticalCircleList"/>
    <dgm:cxn modelId="{C05A2C88-42ED-47A0-B9E7-25203FDBA2C1}" type="presParOf" srcId="{FD5D7917-D0F7-4677-A4F1-56A4C4128E48}" destId="{511B5A16-2370-4143-8F1B-68451E000899}" srcOrd="2" destOrd="0" presId="urn:microsoft.com/office/officeart/2008/layout/VerticalCircleList"/>
    <dgm:cxn modelId="{759FC742-7E43-4A80-9F09-73163E60E22C}" type="presParOf" srcId="{FD5D7917-D0F7-4677-A4F1-56A4C4128E48}" destId="{8996D5DA-A732-44D7-86B3-609BDA1B002D}" srcOrd="3" destOrd="0" presId="urn:microsoft.com/office/officeart/2008/layout/VerticalCircleList"/>
    <dgm:cxn modelId="{5C8C167F-B77C-4E88-B72D-760ED2CD1CC9}" type="presParOf" srcId="{8996D5DA-A732-44D7-86B3-609BDA1B002D}" destId="{5E79A269-B81D-4EF0-AAD7-045A269A8A26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8DDF9A-BA6F-41C9-8533-663652A0835C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73AC4FB1-6231-4764-9FBA-2BC1315F6930}">
      <dgm:prSet phldrT="[文字]" phldr="1"/>
      <dgm:spPr/>
      <dgm:t>
        <a:bodyPr/>
        <a:lstStyle/>
        <a:p>
          <a:endParaRPr lang="zh-TW" altLang="en-US" dirty="0"/>
        </a:p>
      </dgm:t>
    </dgm:pt>
    <dgm:pt modelId="{B7F31BBF-B42B-4077-8195-10F169EB2502}" type="par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14E91671-CF88-4918-AFB2-FF3AE5FBAF30}" type="sib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D512C442-26D4-4EDE-9C33-1E1B903F2D0B}">
      <dgm:prSet phldrT="[文字]" phldr="1"/>
      <dgm:spPr/>
      <dgm:t>
        <a:bodyPr/>
        <a:lstStyle/>
        <a:p>
          <a:endParaRPr lang="zh-TW" altLang="en-US"/>
        </a:p>
      </dgm:t>
    </dgm:pt>
    <dgm:pt modelId="{DBF1FF82-92B3-4C65-A2C9-31D7A5349CE6}" type="par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08CBFCD3-0CA4-483C-B453-6E3EA5EEE892}" type="sib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6887BA03-C310-4B12-9239-E2D1EB1FC83D}">
      <dgm:prSet phldrT="[文字]" phldr="1"/>
      <dgm:spPr/>
      <dgm:t>
        <a:bodyPr/>
        <a:lstStyle/>
        <a:p>
          <a:endParaRPr lang="zh-TW" altLang="en-US"/>
        </a:p>
      </dgm:t>
    </dgm:pt>
    <dgm:pt modelId="{544DEF20-149F-4FAC-A912-0378BE6ED27A}" type="par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137F5EA9-B758-43B6-A630-C5DA58402B1C}" type="sib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60E98F74-3C2D-4735-A003-5FAB6F3498C6}">
      <dgm:prSet phldrT="[文字]" phldr="1"/>
      <dgm:spPr/>
      <dgm:t>
        <a:bodyPr/>
        <a:lstStyle/>
        <a:p>
          <a:endParaRPr lang="zh-TW" altLang="en-US" dirty="0"/>
        </a:p>
      </dgm:t>
    </dgm:pt>
    <dgm:pt modelId="{251D71F4-9E49-45BD-B684-7BD692406F76}" type="sib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8B65A8A7-4CA3-4C74-A51D-2784EB1DF0C6}" type="par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6283AE0B-4E08-4E41-B358-418CF4F51191}">
      <dgm:prSet phldrT="[文字]" phldr="1"/>
      <dgm:spPr/>
      <dgm:t>
        <a:bodyPr/>
        <a:lstStyle/>
        <a:p>
          <a:endParaRPr lang="zh-TW" altLang="en-US" dirty="0"/>
        </a:p>
      </dgm:t>
    </dgm:pt>
    <dgm:pt modelId="{7E21D51C-FB66-4271-8363-26DD871038BC}" type="sib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D11966CC-E5BB-45D5-901F-A716C2BC25DE}" type="par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9FF6E4CF-8954-4E45-AE78-A5BFE1569FB2}" type="pres">
      <dgm:prSet presAssocID="{608DDF9A-BA6F-41C9-8533-663652A0835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FE86F16-E58A-4E88-BF38-AE87AF4D533D}" type="pres">
      <dgm:prSet presAssocID="{73AC4FB1-6231-4764-9FBA-2BC1315F6930}" presName="withChildren" presStyleCnt="0"/>
      <dgm:spPr/>
    </dgm:pt>
    <dgm:pt modelId="{D0773FB5-632A-48B8-B618-E97BD567CD32}" type="pres">
      <dgm:prSet presAssocID="{73AC4FB1-6231-4764-9FBA-2BC1315F6930}" presName="bigCircle" presStyleLbl="vennNode1" presStyleIdx="0" presStyleCnt="5" custLinFactNeighborX="42617" custLinFactNeighborY="27408"/>
      <dgm:spPr>
        <a:noFill/>
        <a:ln>
          <a:noFill/>
        </a:ln>
      </dgm:spPr>
    </dgm:pt>
    <dgm:pt modelId="{D280B877-C705-4B38-A5E2-C9CE911A96A1}" type="pres">
      <dgm:prSet presAssocID="{73AC4FB1-6231-4764-9FBA-2BC1315F6930}" presName="medCircle" presStyleLbl="vennNode1" presStyleIdx="1" presStyleCnt="5" custLinFactX="-300000" custLinFactNeighborX="-312960" custLinFactNeighborY="80979"/>
      <dgm:spPr/>
      <dgm:t>
        <a:bodyPr/>
        <a:lstStyle/>
        <a:p>
          <a:endParaRPr lang="zh-TW" altLang="en-US"/>
        </a:p>
      </dgm:t>
    </dgm:pt>
    <dgm:pt modelId="{487891FF-B10D-434E-84A2-CB496AE791F6}" type="pres">
      <dgm:prSet presAssocID="{73AC4FB1-6231-4764-9FBA-2BC1315F6930}" presName="txLvl1" presStyleLbl="revTx" presStyleIdx="0" presStyleCnt="5" custLinFactNeighborX="95225" custLinFactNeighborY="9155"/>
      <dgm:spPr/>
      <dgm:t>
        <a:bodyPr/>
        <a:lstStyle/>
        <a:p>
          <a:endParaRPr lang="zh-TW" altLang="en-US"/>
        </a:p>
      </dgm:t>
    </dgm:pt>
    <dgm:pt modelId="{64C7F047-6A41-4D22-A647-C80FC57DADE4}" type="pres">
      <dgm:prSet presAssocID="{73AC4FB1-6231-4764-9FBA-2BC1315F6930}" presName="lin" presStyleCnt="0"/>
      <dgm:spPr/>
    </dgm:pt>
    <dgm:pt modelId="{F8584170-FDFB-4CBF-8C89-908FDCDA9435}" type="pres">
      <dgm:prSet presAssocID="{D512C442-26D4-4EDE-9C33-1E1B903F2D0B}" presName="txLvl2" presStyleLbl="revTx" presStyleIdx="1" presStyleCnt="5"/>
      <dgm:spPr/>
      <dgm:t>
        <a:bodyPr/>
        <a:lstStyle/>
        <a:p>
          <a:endParaRPr lang="zh-TW" altLang="en-US"/>
        </a:p>
      </dgm:t>
    </dgm:pt>
    <dgm:pt modelId="{A0D7F5E9-4021-4CAE-8E0D-AD343C2AEABE}" type="pres">
      <dgm:prSet presAssocID="{08CBFCD3-0CA4-483C-B453-6E3EA5EEE892}" presName="smCircle" presStyleLbl="vennNode1" presStyleIdx="2" presStyleCnt="5"/>
      <dgm:spPr/>
    </dgm:pt>
    <dgm:pt modelId="{8FEF805F-9799-4611-A7B2-DB75F5D8DAF8}" type="pres">
      <dgm:prSet presAssocID="{6887BA03-C310-4B12-9239-E2D1EB1FC83D}" presName="txLvl2" presStyleLbl="revTx" presStyleIdx="2" presStyleCnt="5" custLinFactX="43721" custLinFactNeighborX="100000" custLinFactNeighborY="-19775"/>
      <dgm:spPr/>
      <dgm:t>
        <a:bodyPr/>
        <a:lstStyle/>
        <a:p>
          <a:endParaRPr lang="zh-TW" altLang="en-US"/>
        </a:p>
      </dgm:t>
    </dgm:pt>
    <dgm:pt modelId="{95AC14D8-FA05-45C6-946B-2A08A4E866A0}" type="pres">
      <dgm:prSet presAssocID="{73AC4FB1-6231-4764-9FBA-2BC1315F6930}" presName="overlap" presStyleCnt="0"/>
      <dgm:spPr/>
    </dgm:pt>
    <dgm:pt modelId="{FD5D7917-D0F7-4677-A4F1-56A4C4128E48}" type="pres">
      <dgm:prSet presAssocID="{6283AE0B-4E08-4E41-B358-418CF4F51191}" presName="withChildren" presStyleCnt="0"/>
      <dgm:spPr/>
    </dgm:pt>
    <dgm:pt modelId="{26512A98-FD8F-4DA0-9026-7177B6C7E3FE}" type="pres">
      <dgm:prSet presAssocID="{6283AE0B-4E08-4E41-B358-418CF4F51191}" presName="bigCircle" presStyleLbl="vennNode1" presStyleIdx="3" presStyleCnt="5" custScaleX="325787" custScaleY="152600" custLinFactNeighborX="-1038" custLinFactNeighborY="3204"/>
      <dgm:spPr>
        <a:solidFill>
          <a:schemeClr val="accent3">
            <a:lumMod val="60000"/>
            <a:lumOff val="40000"/>
            <a:alpha val="50000"/>
          </a:schemeClr>
        </a:solidFill>
      </dgm:spPr>
    </dgm:pt>
    <dgm:pt modelId="{3661681F-9C5D-4236-B709-6F8FD43915E4}" type="pres">
      <dgm:prSet presAssocID="{6283AE0B-4E08-4E41-B358-418CF4F51191}" presName="medCircle" presStyleLbl="vennNode1" presStyleIdx="4" presStyleCnt="5" custScaleX="982515" custScaleY="439935" custLinFactX="-100000" custLinFactY="-200000" custLinFactNeighborX="-112948" custLinFactNeighborY="-200070"/>
      <dgm:spPr/>
    </dgm:pt>
    <dgm:pt modelId="{511B5A16-2370-4143-8F1B-68451E000899}" type="pres">
      <dgm:prSet presAssocID="{6283AE0B-4E08-4E41-B358-418CF4F51191}" presName="txLvl1" presStyleLbl="revTx" presStyleIdx="3" presStyleCnt="5" custLinFactX="-12416" custLinFactY="241539" custLinFactNeighborX="-100000" custLinFactNeighborY="300000"/>
      <dgm:spPr/>
      <dgm:t>
        <a:bodyPr/>
        <a:lstStyle/>
        <a:p>
          <a:endParaRPr lang="zh-TW" altLang="en-US"/>
        </a:p>
      </dgm:t>
    </dgm:pt>
    <dgm:pt modelId="{8996D5DA-A732-44D7-86B3-609BDA1B002D}" type="pres">
      <dgm:prSet presAssocID="{6283AE0B-4E08-4E41-B358-418CF4F51191}" presName="lin" presStyleCnt="0"/>
      <dgm:spPr/>
    </dgm:pt>
    <dgm:pt modelId="{5E79A269-B81D-4EF0-AAD7-045A269A8A26}" type="pres">
      <dgm:prSet presAssocID="{60E98F74-3C2D-4735-A003-5FAB6F3498C6}" presName="txLvl2" presStyleLbl="revTx" presStyleIdx="4" presStyleCnt="5" custLinFactX="-12174" custLinFactY="400000" custLinFactNeighborX="-100000" custLinFactNeighborY="414208"/>
      <dgm:spPr/>
      <dgm:t>
        <a:bodyPr/>
        <a:lstStyle/>
        <a:p>
          <a:endParaRPr lang="zh-TW" altLang="en-US"/>
        </a:p>
      </dgm:t>
    </dgm:pt>
  </dgm:ptLst>
  <dgm:cxnLst>
    <dgm:cxn modelId="{BAF94BD4-4CCB-45F8-A92A-7C15A07B6430}" type="presOf" srcId="{6283AE0B-4E08-4E41-B358-418CF4F51191}" destId="{511B5A16-2370-4143-8F1B-68451E000899}" srcOrd="0" destOrd="0" presId="urn:microsoft.com/office/officeart/2008/layout/VerticalCircleList"/>
    <dgm:cxn modelId="{4A3E5CE8-8B09-4EF1-97B5-445FA93EC38A}" srcId="{608DDF9A-BA6F-41C9-8533-663652A0835C}" destId="{73AC4FB1-6231-4764-9FBA-2BC1315F6930}" srcOrd="0" destOrd="0" parTransId="{B7F31BBF-B42B-4077-8195-10F169EB2502}" sibTransId="{14E91671-CF88-4918-AFB2-FF3AE5FBAF30}"/>
    <dgm:cxn modelId="{5AAA8E54-F34A-4046-B83C-35870F9026F9}" srcId="{6283AE0B-4E08-4E41-B358-418CF4F51191}" destId="{60E98F74-3C2D-4735-A003-5FAB6F3498C6}" srcOrd="0" destOrd="0" parTransId="{8B65A8A7-4CA3-4C74-A51D-2784EB1DF0C6}" sibTransId="{251D71F4-9E49-45BD-B684-7BD692406F76}"/>
    <dgm:cxn modelId="{667C58AA-34D2-455A-B566-6EDB52055F6E}" type="presOf" srcId="{D512C442-26D4-4EDE-9C33-1E1B903F2D0B}" destId="{F8584170-FDFB-4CBF-8C89-908FDCDA9435}" srcOrd="0" destOrd="0" presId="urn:microsoft.com/office/officeart/2008/layout/VerticalCircleList"/>
    <dgm:cxn modelId="{0D8B94D1-EA1F-4235-8691-5DAA7DCE3E8F}" srcId="{73AC4FB1-6231-4764-9FBA-2BC1315F6930}" destId="{6887BA03-C310-4B12-9239-E2D1EB1FC83D}" srcOrd="1" destOrd="0" parTransId="{544DEF20-149F-4FAC-A912-0378BE6ED27A}" sibTransId="{137F5EA9-B758-43B6-A630-C5DA58402B1C}"/>
    <dgm:cxn modelId="{8A1A61EC-9298-4C7B-853F-9D0FF86A26B5}" type="presOf" srcId="{60E98F74-3C2D-4735-A003-5FAB6F3498C6}" destId="{5E79A269-B81D-4EF0-AAD7-045A269A8A26}" srcOrd="0" destOrd="0" presId="urn:microsoft.com/office/officeart/2008/layout/VerticalCircleList"/>
    <dgm:cxn modelId="{D1C5BA81-DED0-4A75-90FF-E544AEC9D896}" srcId="{608DDF9A-BA6F-41C9-8533-663652A0835C}" destId="{6283AE0B-4E08-4E41-B358-418CF4F51191}" srcOrd="1" destOrd="0" parTransId="{D11966CC-E5BB-45D5-901F-A716C2BC25DE}" sibTransId="{7E21D51C-FB66-4271-8363-26DD871038BC}"/>
    <dgm:cxn modelId="{30750FC4-ED7C-44C6-8DC7-544C8CB73D4B}" srcId="{73AC4FB1-6231-4764-9FBA-2BC1315F6930}" destId="{D512C442-26D4-4EDE-9C33-1E1B903F2D0B}" srcOrd="0" destOrd="0" parTransId="{DBF1FF82-92B3-4C65-A2C9-31D7A5349CE6}" sibTransId="{08CBFCD3-0CA4-483C-B453-6E3EA5EEE892}"/>
    <dgm:cxn modelId="{DB38CD27-F523-4CC6-987F-C4F0196A3BDD}" type="presOf" srcId="{6887BA03-C310-4B12-9239-E2D1EB1FC83D}" destId="{8FEF805F-9799-4611-A7B2-DB75F5D8DAF8}" srcOrd="0" destOrd="0" presId="urn:microsoft.com/office/officeart/2008/layout/VerticalCircleList"/>
    <dgm:cxn modelId="{ED4194D0-CE83-4C00-8BF6-0CBF13EED782}" type="presOf" srcId="{73AC4FB1-6231-4764-9FBA-2BC1315F6930}" destId="{487891FF-B10D-434E-84A2-CB496AE791F6}" srcOrd="0" destOrd="0" presId="urn:microsoft.com/office/officeart/2008/layout/VerticalCircleList"/>
    <dgm:cxn modelId="{92D40AFB-11BC-4099-99C4-96C4859AF9BA}" type="presOf" srcId="{608DDF9A-BA6F-41C9-8533-663652A0835C}" destId="{9FF6E4CF-8954-4E45-AE78-A5BFE1569FB2}" srcOrd="0" destOrd="0" presId="urn:microsoft.com/office/officeart/2008/layout/VerticalCircleList"/>
    <dgm:cxn modelId="{91D65445-F212-4C4D-8081-52E69224F00F}" type="presParOf" srcId="{9FF6E4CF-8954-4E45-AE78-A5BFE1569FB2}" destId="{2FE86F16-E58A-4E88-BF38-AE87AF4D533D}" srcOrd="0" destOrd="0" presId="urn:microsoft.com/office/officeart/2008/layout/VerticalCircleList"/>
    <dgm:cxn modelId="{32ADE254-B74A-4CAE-AA29-DB70F8AC192F}" type="presParOf" srcId="{2FE86F16-E58A-4E88-BF38-AE87AF4D533D}" destId="{D0773FB5-632A-48B8-B618-E97BD567CD32}" srcOrd="0" destOrd="0" presId="urn:microsoft.com/office/officeart/2008/layout/VerticalCircleList"/>
    <dgm:cxn modelId="{DCC17766-98BC-49F9-8ADD-37DE1D5BA0F1}" type="presParOf" srcId="{2FE86F16-E58A-4E88-BF38-AE87AF4D533D}" destId="{D280B877-C705-4B38-A5E2-C9CE911A96A1}" srcOrd="1" destOrd="0" presId="urn:microsoft.com/office/officeart/2008/layout/VerticalCircleList"/>
    <dgm:cxn modelId="{834BBB92-B349-4B7E-811B-3180F48661F7}" type="presParOf" srcId="{2FE86F16-E58A-4E88-BF38-AE87AF4D533D}" destId="{487891FF-B10D-434E-84A2-CB496AE791F6}" srcOrd="2" destOrd="0" presId="urn:microsoft.com/office/officeart/2008/layout/VerticalCircleList"/>
    <dgm:cxn modelId="{CF00A6BA-4140-42EF-AF5F-BF96CFFC43ED}" type="presParOf" srcId="{2FE86F16-E58A-4E88-BF38-AE87AF4D533D}" destId="{64C7F047-6A41-4D22-A647-C80FC57DADE4}" srcOrd="3" destOrd="0" presId="urn:microsoft.com/office/officeart/2008/layout/VerticalCircleList"/>
    <dgm:cxn modelId="{83C65170-6CD4-490E-938C-D9E2E211B3DD}" type="presParOf" srcId="{64C7F047-6A41-4D22-A647-C80FC57DADE4}" destId="{F8584170-FDFB-4CBF-8C89-908FDCDA9435}" srcOrd="0" destOrd="0" presId="urn:microsoft.com/office/officeart/2008/layout/VerticalCircleList"/>
    <dgm:cxn modelId="{B1F84669-6CDE-4E43-87E6-548179610EFA}" type="presParOf" srcId="{64C7F047-6A41-4D22-A647-C80FC57DADE4}" destId="{A0D7F5E9-4021-4CAE-8E0D-AD343C2AEABE}" srcOrd="1" destOrd="0" presId="urn:microsoft.com/office/officeart/2008/layout/VerticalCircleList"/>
    <dgm:cxn modelId="{8EE7BA3A-D311-4553-9AC1-965DC08DCB2A}" type="presParOf" srcId="{64C7F047-6A41-4D22-A647-C80FC57DADE4}" destId="{8FEF805F-9799-4611-A7B2-DB75F5D8DAF8}" srcOrd="2" destOrd="0" presId="urn:microsoft.com/office/officeart/2008/layout/VerticalCircleList"/>
    <dgm:cxn modelId="{70A1804A-C542-45E7-9C91-C1ECD6EC42ED}" type="presParOf" srcId="{9FF6E4CF-8954-4E45-AE78-A5BFE1569FB2}" destId="{95AC14D8-FA05-45C6-946B-2A08A4E866A0}" srcOrd="1" destOrd="0" presId="urn:microsoft.com/office/officeart/2008/layout/VerticalCircleList"/>
    <dgm:cxn modelId="{1D820701-8C36-42A9-AFA1-8CB053BAD43B}" type="presParOf" srcId="{9FF6E4CF-8954-4E45-AE78-A5BFE1569FB2}" destId="{FD5D7917-D0F7-4677-A4F1-56A4C4128E48}" srcOrd="2" destOrd="0" presId="urn:microsoft.com/office/officeart/2008/layout/VerticalCircleList"/>
    <dgm:cxn modelId="{CBE9B67E-7803-40B0-80AE-5DBA353D93C7}" type="presParOf" srcId="{FD5D7917-D0F7-4677-A4F1-56A4C4128E48}" destId="{26512A98-FD8F-4DA0-9026-7177B6C7E3FE}" srcOrd="0" destOrd="0" presId="urn:microsoft.com/office/officeart/2008/layout/VerticalCircleList"/>
    <dgm:cxn modelId="{041138D9-ED22-4806-BCA9-C2C0C19D703F}" type="presParOf" srcId="{FD5D7917-D0F7-4677-A4F1-56A4C4128E48}" destId="{3661681F-9C5D-4236-B709-6F8FD43915E4}" srcOrd="1" destOrd="0" presId="urn:microsoft.com/office/officeart/2008/layout/VerticalCircleList"/>
    <dgm:cxn modelId="{886DB38C-4147-4C8C-B950-4616993C3F6F}" type="presParOf" srcId="{FD5D7917-D0F7-4677-A4F1-56A4C4128E48}" destId="{511B5A16-2370-4143-8F1B-68451E000899}" srcOrd="2" destOrd="0" presId="urn:microsoft.com/office/officeart/2008/layout/VerticalCircleList"/>
    <dgm:cxn modelId="{216FC682-B707-42DC-9B3F-E7FAA1BA0F31}" type="presParOf" srcId="{FD5D7917-D0F7-4677-A4F1-56A4C4128E48}" destId="{8996D5DA-A732-44D7-86B3-609BDA1B002D}" srcOrd="3" destOrd="0" presId="urn:microsoft.com/office/officeart/2008/layout/VerticalCircleList"/>
    <dgm:cxn modelId="{5C1BE650-FBC1-430E-8B61-317A1898277B}" type="presParOf" srcId="{8996D5DA-A732-44D7-86B3-609BDA1B002D}" destId="{5E79A269-B81D-4EF0-AAD7-045A269A8A26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DDF9A-BA6F-41C9-8533-663652A0835C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73AC4FB1-6231-4764-9FBA-2BC1315F6930}">
      <dgm:prSet phldrT="[文字]" phldr="1"/>
      <dgm:spPr/>
      <dgm:t>
        <a:bodyPr/>
        <a:lstStyle/>
        <a:p>
          <a:endParaRPr lang="zh-TW" altLang="en-US" dirty="0"/>
        </a:p>
      </dgm:t>
    </dgm:pt>
    <dgm:pt modelId="{B7F31BBF-B42B-4077-8195-10F169EB2502}" type="par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14E91671-CF88-4918-AFB2-FF3AE5FBAF30}" type="sib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D512C442-26D4-4EDE-9C33-1E1B903F2D0B}">
      <dgm:prSet phldrT="[文字]" phldr="1"/>
      <dgm:spPr/>
      <dgm:t>
        <a:bodyPr/>
        <a:lstStyle/>
        <a:p>
          <a:endParaRPr lang="zh-TW" altLang="en-US"/>
        </a:p>
      </dgm:t>
    </dgm:pt>
    <dgm:pt modelId="{DBF1FF82-92B3-4C65-A2C9-31D7A5349CE6}" type="par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08CBFCD3-0CA4-483C-B453-6E3EA5EEE892}" type="sib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6887BA03-C310-4B12-9239-E2D1EB1FC83D}">
      <dgm:prSet phldrT="[文字]" phldr="1"/>
      <dgm:spPr/>
      <dgm:t>
        <a:bodyPr/>
        <a:lstStyle/>
        <a:p>
          <a:endParaRPr lang="zh-TW" altLang="en-US"/>
        </a:p>
      </dgm:t>
    </dgm:pt>
    <dgm:pt modelId="{544DEF20-149F-4FAC-A912-0378BE6ED27A}" type="par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137F5EA9-B758-43B6-A630-C5DA58402B1C}" type="sib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6283AE0B-4E08-4E41-B358-418CF4F51191}">
      <dgm:prSet phldrT="[文字]" phldr="1"/>
      <dgm:spPr/>
      <dgm:t>
        <a:bodyPr/>
        <a:lstStyle/>
        <a:p>
          <a:endParaRPr lang="zh-TW" altLang="en-US" dirty="0"/>
        </a:p>
      </dgm:t>
    </dgm:pt>
    <dgm:pt modelId="{7E21D51C-FB66-4271-8363-26DD871038BC}" type="sib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D11966CC-E5BB-45D5-901F-A716C2BC25DE}" type="par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60E98F74-3C2D-4735-A003-5FAB6F3498C6}">
      <dgm:prSet phldrT="[文字]" phldr="1"/>
      <dgm:spPr/>
      <dgm:t>
        <a:bodyPr/>
        <a:lstStyle/>
        <a:p>
          <a:endParaRPr lang="zh-TW" altLang="en-US" dirty="0"/>
        </a:p>
      </dgm:t>
    </dgm:pt>
    <dgm:pt modelId="{251D71F4-9E49-45BD-B684-7BD692406F76}" type="sib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8B65A8A7-4CA3-4C74-A51D-2784EB1DF0C6}" type="par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9FF6E4CF-8954-4E45-AE78-A5BFE1569FB2}" type="pres">
      <dgm:prSet presAssocID="{608DDF9A-BA6F-41C9-8533-663652A0835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FE86F16-E58A-4E88-BF38-AE87AF4D533D}" type="pres">
      <dgm:prSet presAssocID="{73AC4FB1-6231-4764-9FBA-2BC1315F6930}" presName="withChildren" presStyleCnt="0"/>
      <dgm:spPr/>
      <dgm:t>
        <a:bodyPr/>
        <a:lstStyle/>
        <a:p>
          <a:endParaRPr lang="zh-TW" altLang="en-US"/>
        </a:p>
      </dgm:t>
    </dgm:pt>
    <dgm:pt modelId="{D0773FB5-632A-48B8-B618-E97BD567CD32}" type="pres">
      <dgm:prSet presAssocID="{73AC4FB1-6231-4764-9FBA-2BC1315F6930}" presName="bigCircle" presStyleLbl="vennNode1" presStyleIdx="0" presStyleCnt="5" custLinFactNeighborX="42617" custLinFactNeighborY="27408"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D280B877-C705-4B38-A5E2-C9CE911A96A1}" type="pres">
      <dgm:prSet presAssocID="{73AC4FB1-6231-4764-9FBA-2BC1315F6930}" presName="medCircle" presStyleLbl="vennNode1" presStyleIdx="1" presStyleCnt="5" custLinFactX="200000" custLinFactY="51791" custLinFactNeighborX="220536" custLinFactNeighborY="100000"/>
      <dgm:spPr/>
      <dgm:t>
        <a:bodyPr/>
        <a:lstStyle/>
        <a:p>
          <a:endParaRPr lang="zh-TW" altLang="en-US"/>
        </a:p>
      </dgm:t>
    </dgm:pt>
    <dgm:pt modelId="{487891FF-B10D-434E-84A2-CB496AE791F6}" type="pres">
      <dgm:prSet presAssocID="{73AC4FB1-6231-4764-9FBA-2BC1315F6930}" presName="txLvl1" presStyleLbl="revTx" presStyleIdx="0" presStyleCnt="5" custLinFactNeighborX="95225" custLinFactNeighborY="9155"/>
      <dgm:spPr/>
      <dgm:t>
        <a:bodyPr/>
        <a:lstStyle/>
        <a:p>
          <a:endParaRPr lang="zh-TW" altLang="en-US"/>
        </a:p>
      </dgm:t>
    </dgm:pt>
    <dgm:pt modelId="{64C7F047-6A41-4D22-A647-C80FC57DADE4}" type="pres">
      <dgm:prSet presAssocID="{73AC4FB1-6231-4764-9FBA-2BC1315F6930}" presName="lin" presStyleCnt="0"/>
      <dgm:spPr/>
      <dgm:t>
        <a:bodyPr/>
        <a:lstStyle/>
        <a:p>
          <a:endParaRPr lang="zh-TW" altLang="en-US"/>
        </a:p>
      </dgm:t>
    </dgm:pt>
    <dgm:pt modelId="{F8584170-FDFB-4CBF-8C89-908FDCDA9435}" type="pres">
      <dgm:prSet presAssocID="{D512C442-26D4-4EDE-9C33-1E1B903F2D0B}" presName="txLvl2" presStyleLbl="revTx" presStyleIdx="1" presStyleCnt="5"/>
      <dgm:spPr/>
      <dgm:t>
        <a:bodyPr/>
        <a:lstStyle/>
        <a:p>
          <a:endParaRPr lang="zh-TW" altLang="en-US"/>
        </a:p>
      </dgm:t>
    </dgm:pt>
    <dgm:pt modelId="{A0D7F5E9-4021-4CAE-8E0D-AD343C2AEABE}" type="pres">
      <dgm:prSet presAssocID="{08CBFCD3-0CA4-483C-B453-6E3EA5EEE892}" presName="smCircle" presStyleLbl="vennNode1" presStyleIdx="2" presStyleCnt="5"/>
      <dgm:spPr/>
      <dgm:t>
        <a:bodyPr/>
        <a:lstStyle/>
        <a:p>
          <a:endParaRPr lang="zh-TW" altLang="en-US"/>
        </a:p>
      </dgm:t>
    </dgm:pt>
    <dgm:pt modelId="{8FEF805F-9799-4611-A7B2-DB75F5D8DAF8}" type="pres">
      <dgm:prSet presAssocID="{6887BA03-C310-4B12-9239-E2D1EB1FC83D}" presName="txLvl2" presStyleLbl="revTx" presStyleIdx="2" presStyleCnt="5" custLinFactX="43721" custLinFactNeighborX="100000" custLinFactNeighborY="-19775"/>
      <dgm:spPr/>
      <dgm:t>
        <a:bodyPr/>
        <a:lstStyle/>
        <a:p>
          <a:endParaRPr lang="zh-TW" altLang="en-US"/>
        </a:p>
      </dgm:t>
    </dgm:pt>
    <dgm:pt modelId="{95AC14D8-FA05-45C6-946B-2A08A4E866A0}" type="pres">
      <dgm:prSet presAssocID="{73AC4FB1-6231-4764-9FBA-2BC1315F6930}" presName="overlap" presStyleCnt="0"/>
      <dgm:spPr/>
      <dgm:t>
        <a:bodyPr/>
        <a:lstStyle/>
        <a:p>
          <a:endParaRPr lang="zh-TW" altLang="en-US"/>
        </a:p>
      </dgm:t>
    </dgm:pt>
    <dgm:pt modelId="{FD5D7917-D0F7-4677-A4F1-56A4C4128E48}" type="pres">
      <dgm:prSet presAssocID="{6283AE0B-4E08-4E41-B358-418CF4F51191}" presName="withChildren" presStyleCnt="0"/>
      <dgm:spPr/>
      <dgm:t>
        <a:bodyPr/>
        <a:lstStyle/>
        <a:p>
          <a:endParaRPr lang="zh-TW" altLang="en-US"/>
        </a:p>
      </dgm:t>
    </dgm:pt>
    <dgm:pt modelId="{26512A98-FD8F-4DA0-9026-7177B6C7E3FE}" type="pres">
      <dgm:prSet presAssocID="{6283AE0B-4E08-4E41-B358-418CF4F51191}" presName="bigCircle" presStyleLbl="vennNode1" presStyleIdx="3" presStyleCnt="5" custScaleX="204258" custScaleY="98765" custLinFactNeighborX="-7713" custLinFactNeighborY="18"/>
      <dgm:spPr>
        <a:solidFill>
          <a:srgbClr val="FF0000">
            <a:alpha val="49804"/>
          </a:srgbClr>
        </a:solidFill>
      </dgm:spPr>
      <dgm:t>
        <a:bodyPr/>
        <a:lstStyle/>
        <a:p>
          <a:endParaRPr lang="zh-TW" altLang="en-US"/>
        </a:p>
      </dgm:t>
    </dgm:pt>
    <dgm:pt modelId="{3661681F-9C5D-4236-B709-6F8FD43915E4}" type="pres">
      <dgm:prSet presAssocID="{6283AE0B-4E08-4E41-B358-418CF4F51191}" presName="medCircle" presStyleLbl="vennNode1" presStyleIdx="4" presStyleCnt="5" custScaleX="836638" custScaleY="335137" custLinFactY="-100000" custLinFactNeighborX="-17889" custLinFactNeighborY="-167540"/>
      <dgm:spPr>
        <a:solidFill>
          <a:srgbClr val="8DAB8E">
            <a:alpha val="50196"/>
          </a:srgbClr>
        </a:solidFill>
      </dgm:spPr>
      <dgm:t>
        <a:bodyPr/>
        <a:lstStyle/>
        <a:p>
          <a:endParaRPr lang="zh-TW" altLang="en-US"/>
        </a:p>
      </dgm:t>
    </dgm:pt>
    <dgm:pt modelId="{511B5A16-2370-4143-8F1B-68451E000899}" type="pres">
      <dgm:prSet presAssocID="{6283AE0B-4E08-4E41-B358-418CF4F51191}" presName="txLvl1" presStyleLbl="revTx" presStyleIdx="3" presStyleCnt="5" custLinFactX="-12416" custLinFactY="241539" custLinFactNeighborX="-100000" custLinFactNeighborY="300000"/>
      <dgm:spPr/>
      <dgm:t>
        <a:bodyPr/>
        <a:lstStyle/>
        <a:p>
          <a:endParaRPr lang="zh-TW" altLang="en-US"/>
        </a:p>
      </dgm:t>
    </dgm:pt>
    <dgm:pt modelId="{8996D5DA-A732-44D7-86B3-609BDA1B002D}" type="pres">
      <dgm:prSet presAssocID="{6283AE0B-4E08-4E41-B358-418CF4F51191}" presName="lin" presStyleCnt="0"/>
      <dgm:spPr/>
      <dgm:t>
        <a:bodyPr/>
        <a:lstStyle/>
        <a:p>
          <a:endParaRPr lang="zh-TW" altLang="en-US"/>
        </a:p>
      </dgm:t>
    </dgm:pt>
    <dgm:pt modelId="{5E79A269-B81D-4EF0-AAD7-045A269A8A26}" type="pres">
      <dgm:prSet presAssocID="{60E98F74-3C2D-4735-A003-5FAB6F3498C6}" presName="txLvl2" presStyleLbl="revTx" presStyleIdx="4" presStyleCnt="5" custLinFactX="-12174" custLinFactY="400000" custLinFactNeighborX="-100000" custLinFactNeighborY="414208"/>
      <dgm:spPr/>
      <dgm:t>
        <a:bodyPr/>
        <a:lstStyle/>
        <a:p>
          <a:endParaRPr lang="zh-TW" altLang="en-US"/>
        </a:p>
      </dgm:t>
    </dgm:pt>
  </dgm:ptLst>
  <dgm:cxnLst>
    <dgm:cxn modelId="{BD5DD43E-6574-4668-A2ED-8997AA44C9B4}" type="presOf" srcId="{D512C442-26D4-4EDE-9C33-1E1B903F2D0B}" destId="{F8584170-FDFB-4CBF-8C89-908FDCDA9435}" srcOrd="0" destOrd="0" presId="urn:microsoft.com/office/officeart/2008/layout/VerticalCircleList"/>
    <dgm:cxn modelId="{4A3E5CE8-8B09-4EF1-97B5-445FA93EC38A}" srcId="{608DDF9A-BA6F-41C9-8533-663652A0835C}" destId="{73AC4FB1-6231-4764-9FBA-2BC1315F6930}" srcOrd="0" destOrd="0" parTransId="{B7F31BBF-B42B-4077-8195-10F169EB2502}" sibTransId="{14E91671-CF88-4918-AFB2-FF3AE5FBAF30}"/>
    <dgm:cxn modelId="{4018407D-5C1A-4D46-9126-0FB3D2F533EF}" type="presOf" srcId="{608DDF9A-BA6F-41C9-8533-663652A0835C}" destId="{9FF6E4CF-8954-4E45-AE78-A5BFE1569FB2}" srcOrd="0" destOrd="0" presId="urn:microsoft.com/office/officeart/2008/layout/VerticalCircleList"/>
    <dgm:cxn modelId="{5AAA8E54-F34A-4046-B83C-35870F9026F9}" srcId="{6283AE0B-4E08-4E41-B358-418CF4F51191}" destId="{60E98F74-3C2D-4735-A003-5FAB6F3498C6}" srcOrd="0" destOrd="0" parTransId="{8B65A8A7-4CA3-4C74-A51D-2784EB1DF0C6}" sibTransId="{251D71F4-9E49-45BD-B684-7BD692406F76}"/>
    <dgm:cxn modelId="{D6AF6A27-F135-4F97-9905-148131CEF872}" type="presOf" srcId="{73AC4FB1-6231-4764-9FBA-2BC1315F6930}" destId="{487891FF-B10D-434E-84A2-CB496AE791F6}" srcOrd="0" destOrd="0" presId="urn:microsoft.com/office/officeart/2008/layout/VerticalCircleList"/>
    <dgm:cxn modelId="{21463599-C687-4360-9CBA-C37B677A8D2F}" type="presOf" srcId="{6887BA03-C310-4B12-9239-E2D1EB1FC83D}" destId="{8FEF805F-9799-4611-A7B2-DB75F5D8DAF8}" srcOrd="0" destOrd="0" presId="urn:microsoft.com/office/officeart/2008/layout/VerticalCircleList"/>
    <dgm:cxn modelId="{0D8B94D1-EA1F-4235-8691-5DAA7DCE3E8F}" srcId="{73AC4FB1-6231-4764-9FBA-2BC1315F6930}" destId="{6887BA03-C310-4B12-9239-E2D1EB1FC83D}" srcOrd="1" destOrd="0" parTransId="{544DEF20-149F-4FAC-A912-0378BE6ED27A}" sibTransId="{137F5EA9-B758-43B6-A630-C5DA58402B1C}"/>
    <dgm:cxn modelId="{55671E33-2E0B-4115-86D2-D9532A63C842}" type="presOf" srcId="{60E98F74-3C2D-4735-A003-5FAB6F3498C6}" destId="{5E79A269-B81D-4EF0-AAD7-045A269A8A26}" srcOrd="0" destOrd="0" presId="urn:microsoft.com/office/officeart/2008/layout/VerticalCircleList"/>
    <dgm:cxn modelId="{D1C5BA81-DED0-4A75-90FF-E544AEC9D896}" srcId="{608DDF9A-BA6F-41C9-8533-663652A0835C}" destId="{6283AE0B-4E08-4E41-B358-418CF4F51191}" srcOrd="1" destOrd="0" parTransId="{D11966CC-E5BB-45D5-901F-A716C2BC25DE}" sibTransId="{7E21D51C-FB66-4271-8363-26DD871038BC}"/>
    <dgm:cxn modelId="{30750FC4-ED7C-44C6-8DC7-544C8CB73D4B}" srcId="{73AC4FB1-6231-4764-9FBA-2BC1315F6930}" destId="{D512C442-26D4-4EDE-9C33-1E1B903F2D0B}" srcOrd="0" destOrd="0" parTransId="{DBF1FF82-92B3-4C65-A2C9-31D7A5349CE6}" sibTransId="{08CBFCD3-0CA4-483C-B453-6E3EA5EEE892}"/>
    <dgm:cxn modelId="{20B73FA5-C5D2-4935-8D9C-8403C9C80574}" type="presOf" srcId="{6283AE0B-4E08-4E41-B358-418CF4F51191}" destId="{511B5A16-2370-4143-8F1B-68451E000899}" srcOrd="0" destOrd="0" presId="urn:microsoft.com/office/officeart/2008/layout/VerticalCircleList"/>
    <dgm:cxn modelId="{670BDCAA-4EBF-4D7C-8EEA-757F73FD5F9D}" type="presParOf" srcId="{9FF6E4CF-8954-4E45-AE78-A5BFE1569FB2}" destId="{2FE86F16-E58A-4E88-BF38-AE87AF4D533D}" srcOrd="0" destOrd="0" presId="urn:microsoft.com/office/officeart/2008/layout/VerticalCircleList"/>
    <dgm:cxn modelId="{A21A825B-6077-47B1-BD3D-1C194B49ABF8}" type="presParOf" srcId="{2FE86F16-E58A-4E88-BF38-AE87AF4D533D}" destId="{D0773FB5-632A-48B8-B618-E97BD567CD32}" srcOrd="0" destOrd="0" presId="urn:microsoft.com/office/officeart/2008/layout/VerticalCircleList"/>
    <dgm:cxn modelId="{81192729-8023-40CB-AB99-5673C03B1D4E}" type="presParOf" srcId="{2FE86F16-E58A-4E88-BF38-AE87AF4D533D}" destId="{D280B877-C705-4B38-A5E2-C9CE911A96A1}" srcOrd="1" destOrd="0" presId="urn:microsoft.com/office/officeart/2008/layout/VerticalCircleList"/>
    <dgm:cxn modelId="{BAB935E1-5D15-475B-AB09-F5CFC652884A}" type="presParOf" srcId="{2FE86F16-E58A-4E88-BF38-AE87AF4D533D}" destId="{487891FF-B10D-434E-84A2-CB496AE791F6}" srcOrd="2" destOrd="0" presId="urn:microsoft.com/office/officeart/2008/layout/VerticalCircleList"/>
    <dgm:cxn modelId="{DC39126E-F59B-4979-9571-4DF86F5C6E92}" type="presParOf" srcId="{2FE86F16-E58A-4E88-BF38-AE87AF4D533D}" destId="{64C7F047-6A41-4D22-A647-C80FC57DADE4}" srcOrd="3" destOrd="0" presId="urn:microsoft.com/office/officeart/2008/layout/VerticalCircleList"/>
    <dgm:cxn modelId="{4A5D8F23-204B-4752-A402-86EEFAB8E43D}" type="presParOf" srcId="{64C7F047-6A41-4D22-A647-C80FC57DADE4}" destId="{F8584170-FDFB-4CBF-8C89-908FDCDA9435}" srcOrd="0" destOrd="0" presId="urn:microsoft.com/office/officeart/2008/layout/VerticalCircleList"/>
    <dgm:cxn modelId="{0F48AA1F-BCA0-4F12-B2F8-3C7B3AC6F679}" type="presParOf" srcId="{64C7F047-6A41-4D22-A647-C80FC57DADE4}" destId="{A0D7F5E9-4021-4CAE-8E0D-AD343C2AEABE}" srcOrd="1" destOrd="0" presId="urn:microsoft.com/office/officeart/2008/layout/VerticalCircleList"/>
    <dgm:cxn modelId="{28C11BA5-5131-4AA9-82F9-200D73317F69}" type="presParOf" srcId="{64C7F047-6A41-4D22-A647-C80FC57DADE4}" destId="{8FEF805F-9799-4611-A7B2-DB75F5D8DAF8}" srcOrd="2" destOrd="0" presId="urn:microsoft.com/office/officeart/2008/layout/VerticalCircleList"/>
    <dgm:cxn modelId="{132C24C5-35EE-484C-A312-834859411B01}" type="presParOf" srcId="{9FF6E4CF-8954-4E45-AE78-A5BFE1569FB2}" destId="{95AC14D8-FA05-45C6-946B-2A08A4E866A0}" srcOrd="1" destOrd="0" presId="urn:microsoft.com/office/officeart/2008/layout/VerticalCircleList"/>
    <dgm:cxn modelId="{467B1703-FD73-49DA-98FB-513F621EF8A5}" type="presParOf" srcId="{9FF6E4CF-8954-4E45-AE78-A5BFE1569FB2}" destId="{FD5D7917-D0F7-4677-A4F1-56A4C4128E48}" srcOrd="2" destOrd="0" presId="urn:microsoft.com/office/officeart/2008/layout/VerticalCircleList"/>
    <dgm:cxn modelId="{22CD8889-83A8-4F1A-93C9-EB6EF851FE0E}" type="presParOf" srcId="{FD5D7917-D0F7-4677-A4F1-56A4C4128E48}" destId="{26512A98-FD8F-4DA0-9026-7177B6C7E3FE}" srcOrd="0" destOrd="0" presId="urn:microsoft.com/office/officeart/2008/layout/VerticalCircleList"/>
    <dgm:cxn modelId="{2CFEA0BD-778F-4DD4-AFC7-01BBC215F58D}" type="presParOf" srcId="{FD5D7917-D0F7-4677-A4F1-56A4C4128E48}" destId="{3661681F-9C5D-4236-B709-6F8FD43915E4}" srcOrd="1" destOrd="0" presId="urn:microsoft.com/office/officeart/2008/layout/VerticalCircleList"/>
    <dgm:cxn modelId="{7C5CD024-D866-454D-A25D-2683B95186DF}" type="presParOf" srcId="{FD5D7917-D0F7-4677-A4F1-56A4C4128E48}" destId="{511B5A16-2370-4143-8F1B-68451E000899}" srcOrd="2" destOrd="0" presId="urn:microsoft.com/office/officeart/2008/layout/VerticalCircleList"/>
    <dgm:cxn modelId="{9EA5958E-1AFF-444B-AEA7-5A4172177C44}" type="presParOf" srcId="{FD5D7917-D0F7-4677-A4F1-56A4C4128E48}" destId="{8996D5DA-A732-44D7-86B3-609BDA1B002D}" srcOrd="3" destOrd="0" presId="urn:microsoft.com/office/officeart/2008/layout/VerticalCircleList"/>
    <dgm:cxn modelId="{5E6F17FC-9DB5-4450-9868-EA2C91C1266F}" type="presParOf" srcId="{8996D5DA-A732-44D7-86B3-609BDA1B002D}" destId="{5E79A269-B81D-4EF0-AAD7-045A269A8A26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8DDF9A-BA6F-41C9-8533-663652A0835C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73AC4FB1-6231-4764-9FBA-2BC1315F6930}">
      <dgm:prSet phldrT="[文字]" phldr="1"/>
      <dgm:spPr/>
      <dgm:t>
        <a:bodyPr/>
        <a:lstStyle/>
        <a:p>
          <a:endParaRPr lang="zh-TW" altLang="en-US" dirty="0"/>
        </a:p>
      </dgm:t>
    </dgm:pt>
    <dgm:pt modelId="{B7F31BBF-B42B-4077-8195-10F169EB2502}" type="par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14E91671-CF88-4918-AFB2-FF3AE5FBAF30}" type="sib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D512C442-26D4-4EDE-9C33-1E1B903F2D0B}">
      <dgm:prSet phldrT="[文字]" phldr="1"/>
      <dgm:spPr/>
      <dgm:t>
        <a:bodyPr/>
        <a:lstStyle/>
        <a:p>
          <a:endParaRPr lang="zh-TW" altLang="en-US"/>
        </a:p>
      </dgm:t>
    </dgm:pt>
    <dgm:pt modelId="{DBF1FF82-92B3-4C65-A2C9-31D7A5349CE6}" type="par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08CBFCD3-0CA4-483C-B453-6E3EA5EEE892}" type="sib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6887BA03-C310-4B12-9239-E2D1EB1FC83D}">
      <dgm:prSet phldrT="[文字]" phldr="1"/>
      <dgm:spPr/>
      <dgm:t>
        <a:bodyPr/>
        <a:lstStyle/>
        <a:p>
          <a:endParaRPr lang="zh-TW" altLang="en-US"/>
        </a:p>
      </dgm:t>
    </dgm:pt>
    <dgm:pt modelId="{544DEF20-149F-4FAC-A912-0378BE6ED27A}" type="par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137F5EA9-B758-43B6-A630-C5DA58402B1C}" type="sib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60E98F74-3C2D-4735-A003-5FAB6F3498C6}">
      <dgm:prSet phldrT="[文字]" phldr="1"/>
      <dgm:spPr/>
      <dgm:t>
        <a:bodyPr/>
        <a:lstStyle/>
        <a:p>
          <a:endParaRPr lang="zh-TW" altLang="en-US" dirty="0"/>
        </a:p>
      </dgm:t>
    </dgm:pt>
    <dgm:pt modelId="{251D71F4-9E49-45BD-B684-7BD692406F76}" type="sib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8B65A8A7-4CA3-4C74-A51D-2784EB1DF0C6}" type="par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6283AE0B-4E08-4E41-B358-418CF4F51191}">
      <dgm:prSet phldrT="[文字]" phldr="1"/>
      <dgm:spPr/>
      <dgm:t>
        <a:bodyPr/>
        <a:lstStyle/>
        <a:p>
          <a:endParaRPr lang="zh-TW" altLang="en-US" dirty="0"/>
        </a:p>
      </dgm:t>
    </dgm:pt>
    <dgm:pt modelId="{7E21D51C-FB66-4271-8363-26DD871038BC}" type="sib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D11966CC-E5BB-45D5-901F-A716C2BC25DE}" type="par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9FF6E4CF-8954-4E45-AE78-A5BFE1569FB2}" type="pres">
      <dgm:prSet presAssocID="{608DDF9A-BA6F-41C9-8533-663652A0835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FE86F16-E58A-4E88-BF38-AE87AF4D533D}" type="pres">
      <dgm:prSet presAssocID="{73AC4FB1-6231-4764-9FBA-2BC1315F6930}" presName="withChildren" presStyleCnt="0"/>
      <dgm:spPr/>
    </dgm:pt>
    <dgm:pt modelId="{D0773FB5-632A-48B8-B618-E97BD567CD32}" type="pres">
      <dgm:prSet presAssocID="{73AC4FB1-6231-4764-9FBA-2BC1315F6930}" presName="bigCircle" presStyleLbl="vennNode1" presStyleIdx="0" presStyleCnt="5" custLinFactNeighborX="42617" custLinFactNeighborY="27408"/>
      <dgm:spPr>
        <a:noFill/>
        <a:ln>
          <a:noFill/>
        </a:ln>
      </dgm:spPr>
    </dgm:pt>
    <dgm:pt modelId="{D280B877-C705-4B38-A5E2-C9CE911A96A1}" type="pres">
      <dgm:prSet presAssocID="{73AC4FB1-6231-4764-9FBA-2BC1315F6930}" presName="medCircle" presStyleLbl="vennNode1" presStyleIdx="1" presStyleCnt="5" custLinFactX="183011" custLinFactNeighborX="200000" custLinFactNeighborY="-3429"/>
      <dgm:spPr/>
    </dgm:pt>
    <dgm:pt modelId="{487891FF-B10D-434E-84A2-CB496AE791F6}" type="pres">
      <dgm:prSet presAssocID="{73AC4FB1-6231-4764-9FBA-2BC1315F6930}" presName="txLvl1" presStyleLbl="revTx" presStyleIdx="0" presStyleCnt="5" custLinFactNeighborX="95225" custLinFactNeighborY="9155"/>
      <dgm:spPr/>
      <dgm:t>
        <a:bodyPr/>
        <a:lstStyle/>
        <a:p>
          <a:endParaRPr lang="zh-TW" altLang="en-US"/>
        </a:p>
      </dgm:t>
    </dgm:pt>
    <dgm:pt modelId="{64C7F047-6A41-4D22-A647-C80FC57DADE4}" type="pres">
      <dgm:prSet presAssocID="{73AC4FB1-6231-4764-9FBA-2BC1315F6930}" presName="lin" presStyleCnt="0"/>
      <dgm:spPr/>
    </dgm:pt>
    <dgm:pt modelId="{F8584170-FDFB-4CBF-8C89-908FDCDA9435}" type="pres">
      <dgm:prSet presAssocID="{D512C442-26D4-4EDE-9C33-1E1B903F2D0B}" presName="txLvl2" presStyleLbl="revTx" presStyleIdx="1" presStyleCnt="5"/>
      <dgm:spPr/>
      <dgm:t>
        <a:bodyPr/>
        <a:lstStyle/>
        <a:p>
          <a:endParaRPr lang="zh-TW" altLang="en-US"/>
        </a:p>
      </dgm:t>
    </dgm:pt>
    <dgm:pt modelId="{A0D7F5E9-4021-4CAE-8E0D-AD343C2AEABE}" type="pres">
      <dgm:prSet presAssocID="{08CBFCD3-0CA4-483C-B453-6E3EA5EEE892}" presName="smCircle" presStyleLbl="vennNode1" presStyleIdx="2" presStyleCnt="5"/>
      <dgm:spPr/>
    </dgm:pt>
    <dgm:pt modelId="{8FEF805F-9799-4611-A7B2-DB75F5D8DAF8}" type="pres">
      <dgm:prSet presAssocID="{6887BA03-C310-4B12-9239-E2D1EB1FC83D}" presName="txLvl2" presStyleLbl="revTx" presStyleIdx="2" presStyleCnt="5" custLinFactX="43721" custLinFactNeighborX="100000" custLinFactNeighborY="-19775"/>
      <dgm:spPr/>
      <dgm:t>
        <a:bodyPr/>
        <a:lstStyle/>
        <a:p>
          <a:endParaRPr lang="zh-TW" altLang="en-US"/>
        </a:p>
      </dgm:t>
    </dgm:pt>
    <dgm:pt modelId="{95AC14D8-FA05-45C6-946B-2A08A4E866A0}" type="pres">
      <dgm:prSet presAssocID="{73AC4FB1-6231-4764-9FBA-2BC1315F6930}" presName="overlap" presStyleCnt="0"/>
      <dgm:spPr/>
    </dgm:pt>
    <dgm:pt modelId="{FD5D7917-D0F7-4677-A4F1-56A4C4128E48}" type="pres">
      <dgm:prSet presAssocID="{6283AE0B-4E08-4E41-B358-418CF4F51191}" presName="withChildren" presStyleCnt="0"/>
      <dgm:spPr/>
    </dgm:pt>
    <dgm:pt modelId="{26512A98-FD8F-4DA0-9026-7177B6C7E3FE}" type="pres">
      <dgm:prSet presAssocID="{6283AE0B-4E08-4E41-B358-418CF4F51191}" presName="bigCircle" presStyleLbl="vennNode1" presStyleIdx="3" presStyleCnt="5" custScaleX="323525" custScaleY="152271" custLinFactNeighborX="-5919" custLinFactNeighborY="7089"/>
      <dgm:spPr>
        <a:solidFill>
          <a:srgbClr val="FF0000">
            <a:alpha val="50000"/>
          </a:srgbClr>
        </a:solidFill>
      </dgm:spPr>
    </dgm:pt>
    <dgm:pt modelId="{3661681F-9C5D-4236-B709-6F8FD43915E4}" type="pres">
      <dgm:prSet presAssocID="{6283AE0B-4E08-4E41-B358-418CF4F51191}" presName="medCircle" presStyleLbl="vennNode1" presStyleIdx="4" presStyleCnt="5" custScaleX="1157040" custScaleY="484417" custLinFactX="-43051" custLinFactY="-200000" custLinFactNeighborX="-100000" custLinFactNeighborY="-261965"/>
      <dgm:spPr/>
    </dgm:pt>
    <dgm:pt modelId="{511B5A16-2370-4143-8F1B-68451E000899}" type="pres">
      <dgm:prSet presAssocID="{6283AE0B-4E08-4E41-B358-418CF4F51191}" presName="txLvl1" presStyleLbl="revTx" presStyleIdx="3" presStyleCnt="5" custLinFactX="-12416" custLinFactY="241539" custLinFactNeighborX="-100000" custLinFactNeighborY="300000"/>
      <dgm:spPr/>
      <dgm:t>
        <a:bodyPr/>
        <a:lstStyle/>
        <a:p>
          <a:endParaRPr lang="zh-TW" altLang="en-US"/>
        </a:p>
      </dgm:t>
    </dgm:pt>
    <dgm:pt modelId="{8996D5DA-A732-44D7-86B3-609BDA1B002D}" type="pres">
      <dgm:prSet presAssocID="{6283AE0B-4E08-4E41-B358-418CF4F51191}" presName="lin" presStyleCnt="0"/>
      <dgm:spPr/>
    </dgm:pt>
    <dgm:pt modelId="{5E79A269-B81D-4EF0-AAD7-045A269A8A26}" type="pres">
      <dgm:prSet presAssocID="{60E98F74-3C2D-4735-A003-5FAB6F3498C6}" presName="txLvl2" presStyleLbl="revTx" presStyleIdx="4" presStyleCnt="5" custLinFactX="-12174" custLinFactY="400000" custLinFactNeighborX="-100000" custLinFactNeighborY="414208"/>
      <dgm:spPr/>
      <dgm:t>
        <a:bodyPr/>
        <a:lstStyle/>
        <a:p>
          <a:endParaRPr lang="zh-TW" altLang="en-US"/>
        </a:p>
      </dgm:t>
    </dgm:pt>
  </dgm:ptLst>
  <dgm:cxnLst>
    <dgm:cxn modelId="{4A3E5CE8-8B09-4EF1-97B5-445FA93EC38A}" srcId="{608DDF9A-BA6F-41C9-8533-663652A0835C}" destId="{73AC4FB1-6231-4764-9FBA-2BC1315F6930}" srcOrd="0" destOrd="0" parTransId="{B7F31BBF-B42B-4077-8195-10F169EB2502}" sibTransId="{14E91671-CF88-4918-AFB2-FF3AE5FBAF30}"/>
    <dgm:cxn modelId="{EF8BFF41-FC15-4B08-AF55-668B5AD353DB}" type="presOf" srcId="{60E98F74-3C2D-4735-A003-5FAB6F3498C6}" destId="{5E79A269-B81D-4EF0-AAD7-045A269A8A26}" srcOrd="0" destOrd="0" presId="urn:microsoft.com/office/officeart/2008/layout/VerticalCircleList"/>
    <dgm:cxn modelId="{F98614AC-6DA3-4922-B0A3-CE834DE38CA9}" type="presOf" srcId="{6283AE0B-4E08-4E41-B358-418CF4F51191}" destId="{511B5A16-2370-4143-8F1B-68451E000899}" srcOrd="0" destOrd="0" presId="urn:microsoft.com/office/officeart/2008/layout/VerticalCircleList"/>
    <dgm:cxn modelId="{5AAA8E54-F34A-4046-B83C-35870F9026F9}" srcId="{6283AE0B-4E08-4E41-B358-418CF4F51191}" destId="{60E98F74-3C2D-4735-A003-5FAB6F3498C6}" srcOrd="0" destOrd="0" parTransId="{8B65A8A7-4CA3-4C74-A51D-2784EB1DF0C6}" sibTransId="{251D71F4-9E49-45BD-B684-7BD692406F76}"/>
    <dgm:cxn modelId="{0D8B94D1-EA1F-4235-8691-5DAA7DCE3E8F}" srcId="{73AC4FB1-6231-4764-9FBA-2BC1315F6930}" destId="{6887BA03-C310-4B12-9239-E2D1EB1FC83D}" srcOrd="1" destOrd="0" parTransId="{544DEF20-149F-4FAC-A912-0378BE6ED27A}" sibTransId="{137F5EA9-B758-43B6-A630-C5DA58402B1C}"/>
    <dgm:cxn modelId="{596D2F5C-A088-432D-BDC0-8B9F1B5C2D5E}" type="presOf" srcId="{73AC4FB1-6231-4764-9FBA-2BC1315F6930}" destId="{487891FF-B10D-434E-84A2-CB496AE791F6}" srcOrd="0" destOrd="0" presId="urn:microsoft.com/office/officeart/2008/layout/VerticalCircleList"/>
    <dgm:cxn modelId="{B14BAFF8-BD6A-4578-B068-1475B8ED22EE}" type="presOf" srcId="{608DDF9A-BA6F-41C9-8533-663652A0835C}" destId="{9FF6E4CF-8954-4E45-AE78-A5BFE1569FB2}" srcOrd="0" destOrd="0" presId="urn:microsoft.com/office/officeart/2008/layout/VerticalCircleList"/>
    <dgm:cxn modelId="{AC464439-FEA1-4F14-81BB-29CA4A105D1D}" type="presOf" srcId="{D512C442-26D4-4EDE-9C33-1E1B903F2D0B}" destId="{F8584170-FDFB-4CBF-8C89-908FDCDA9435}" srcOrd="0" destOrd="0" presId="urn:microsoft.com/office/officeart/2008/layout/VerticalCircleList"/>
    <dgm:cxn modelId="{8879D9A5-BE79-401D-B445-E97CFA758818}" type="presOf" srcId="{6887BA03-C310-4B12-9239-E2D1EB1FC83D}" destId="{8FEF805F-9799-4611-A7B2-DB75F5D8DAF8}" srcOrd="0" destOrd="0" presId="urn:microsoft.com/office/officeart/2008/layout/VerticalCircleList"/>
    <dgm:cxn modelId="{D1C5BA81-DED0-4A75-90FF-E544AEC9D896}" srcId="{608DDF9A-BA6F-41C9-8533-663652A0835C}" destId="{6283AE0B-4E08-4E41-B358-418CF4F51191}" srcOrd="1" destOrd="0" parTransId="{D11966CC-E5BB-45D5-901F-A716C2BC25DE}" sibTransId="{7E21D51C-FB66-4271-8363-26DD871038BC}"/>
    <dgm:cxn modelId="{30750FC4-ED7C-44C6-8DC7-544C8CB73D4B}" srcId="{73AC4FB1-6231-4764-9FBA-2BC1315F6930}" destId="{D512C442-26D4-4EDE-9C33-1E1B903F2D0B}" srcOrd="0" destOrd="0" parTransId="{DBF1FF82-92B3-4C65-A2C9-31D7A5349CE6}" sibTransId="{08CBFCD3-0CA4-483C-B453-6E3EA5EEE892}"/>
    <dgm:cxn modelId="{1C060BCA-1B87-4BFC-8D6C-39D43FCFB647}" type="presParOf" srcId="{9FF6E4CF-8954-4E45-AE78-A5BFE1569FB2}" destId="{2FE86F16-E58A-4E88-BF38-AE87AF4D533D}" srcOrd="0" destOrd="0" presId="urn:microsoft.com/office/officeart/2008/layout/VerticalCircleList"/>
    <dgm:cxn modelId="{81144332-776E-4E02-B3C1-D84A5F1A41F2}" type="presParOf" srcId="{2FE86F16-E58A-4E88-BF38-AE87AF4D533D}" destId="{D0773FB5-632A-48B8-B618-E97BD567CD32}" srcOrd="0" destOrd="0" presId="urn:microsoft.com/office/officeart/2008/layout/VerticalCircleList"/>
    <dgm:cxn modelId="{46B6EBFE-E991-4207-9BFF-52301769379C}" type="presParOf" srcId="{2FE86F16-E58A-4E88-BF38-AE87AF4D533D}" destId="{D280B877-C705-4B38-A5E2-C9CE911A96A1}" srcOrd="1" destOrd="0" presId="urn:microsoft.com/office/officeart/2008/layout/VerticalCircleList"/>
    <dgm:cxn modelId="{A457CE12-93F2-4EBD-AF54-65683A26235E}" type="presParOf" srcId="{2FE86F16-E58A-4E88-BF38-AE87AF4D533D}" destId="{487891FF-B10D-434E-84A2-CB496AE791F6}" srcOrd="2" destOrd="0" presId="urn:microsoft.com/office/officeart/2008/layout/VerticalCircleList"/>
    <dgm:cxn modelId="{A6E888F8-A919-4254-A300-13FD5EB3C48F}" type="presParOf" srcId="{2FE86F16-E58A-4E88-BF38-AE87AF4D533D}" destId="{64C7F047-6A41-4D22-A647-C80FC57DADE4}" srcOrd="3" destOrd="0" presId="urn:microsoft.com/office/officeart/2008/layout/VerticalCircleList"/>
    <dgm:cxn modelId="{5232E334-B400-438B-AC52-BE7AC258D45B}" type="presParOf" srcId="{64C7F047-6A41-4D22-A647-C80FC57DADE4}" destId="{F8584170-FDFB-4CBF-8C89-908FDCDA9435}" srcOrd="0" destOrd="0" presId="urn:microsoft.com/office/officeart/2008/layout/VerticalCircleList"/>
    <dgm:cxn modelId="{D46FBA4A-5283-487A-96FC-114217170A58}" type="presParOf" srcId="{64C7F047-6A41-4D22-A647-C80FC57DADE4}" destId="{A0D7F5E9-4021-4CAE-8E0D-AD343C2AEABE}" srcOrd="1" destOrd="0" presId="urn:microsoft.com/office/officeart/2008/layout/VerticalCircleList"/>
    <dgm:cxn modelId="{1FE7852D-45EB-4502-BB1B-316B0EC37DE0}" type="presParOf" srcId="{64C7F047-6A41-4D22-A647-C80FC57DADE4}" destId="{8FEF805F-9799-4611-A7B2-DB75F5D8DAF8}" srcOrd="2" destOrd="0" presId="urn:microsoft.com/office/officeart/2008/layout/VerticalCircleList"/>
    <dgm:cxn modelId="{FC794073-8D62-427B-9FA7-DE9530350ECB}" type="presParOf" srcId="{9FF6E4CF-8954-4E45-AE78-A5BFE1569FB2}" destId="{95AC14D8-FA05-45C6-946B-2A08A4E866A0}" srcOrd="1" destOrd="0" presId="urn:microsoft.com/office/officeart/2008/layout/VerticalCircleList"/>
    <dgm:cxn modelId="{A3CDA6CD-3285-4E03-9A68-F6D191EE37A9}" type="presParOf" srcId="{9FF6E4CF-8954-4E45-AE78-A5BFE1569FB2}" destId="{FD5D7917-D0F7-4677-A4F1-56A4C4128E48}" srcOrd="2" destOrd="0" presId="urn:microsoft.com/office/officeart/2008/layout/VerticalCircleList"/>
    <dgm:cxn modelId="{DC3AF6E0-7C91-4528-BCA6-28A591DB0292}" type="presParOf" srcId="{FD5D7917-D0F7-4677-A4F1-56A4C4128E48}" destId="{26512A98-FD8F-4DA0-9026-7177B6C7E3FE}" srcOrd="0" destOrd="0" presId="urn:microsoft.com/office/officeart/2008/layout/VerticalCircleList"/>
    <dgm:cxn modelId="{9D3D928C-CA04-47FE-9C73-62A7F61FCD6C}" type="presParOf" srcId="{FD5D7917-D0F7-4677-A4F1-56A4C4128E48}" destId="{3661681F-9C5D-4236-B709-6F8FD43915E4}" srcOrd="1" destOrd="0" presId="urn:microsoft.com/office/officeart/2008/layout/VerticalCircleList"/>
    <dgm:cxn modelId="{FA220310-CF6B-4B22-AB54-91202C0D2D2C}" type="presParOf" srcId="{FD5D7917-D0F7-4677-A4F1-56A4C4128E48}" destId="{511B5A16-2370-4143-8F1B-68451E000899}" srcOrd="2" destOrd="0" presId="urn:microsoft.com/office/officeart/2008/layout/VerticalCircleList"/>
    <dgm:cxn modelId="{4677EE3C-CBCC-45E8-8F0C-A3DDBEDB83D8}" type="presParOf" srcId="{FD5D7917-D0F7-4677-A4F1-56A4C4128E48}" destId="{8996D5DA-A732-44D7-86B3-609BDA1B002D}" srcOrd="3" destOrd="0" presId="urn:microsoft.com/office/officeart/2008/layout/VerticalCircleList"/>
    <dgm:cxn modelId="{42093804-C306-4957-B654-335F4F0023C7}" type="presParOf" srcId="{8996D5DA-A732-44D7-86B3-609BDA1B002D}" destId="{5E79A269-B81D-4EF0-AAD7-045A269A8A26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8DDF9A-BA6F-41C9-8533-663652A0835C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73AC4FB1-6231-4764-9FBA-2BC1315F6930}">
      <dgm:prSet phldrT="[文字]" phldr="1"/>
      <dgm:spPr/>
      <dgm:t>
        <a:bodyPr/>
        <a:lstStyle/>
        <a:p>
          <a:endParaRPr lang="zh-TW" altLang="en-US" dirty="0"/>
        </a:p>
      </dgm:t>
    </dgm:pt>
    <dgm:pt modelId="{B7F31BBF-B42B-4077-8195-10F169EB2502}" type="par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14E91671-CF88-4918-AFB2-FF3AE5FBAF30}" type="sib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D512C442-26D4-4EDE-9C33-1E1B903F2D0B}">
      <dgm:prSet phldrT="[文字]" phldr="1"/>
      <dgm:spPr/>
      <dgm:t>
        <a:bodyPr/>
        <a:lstStyle/>
        <a:p>
          <a:endParaRPr lang="zh-TW" altLang="en-US"/>
        </a:p>
      </dgm:t>
    </dgm:pt>
    <dgm:pt modelId="{DBF1FF82-92B3-4C65-A2C9-31D7A5349CE6}" type="par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08CBFCD3-0CA4-483C-B453-6E3EA5EEE892}" type="sib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6887BA03-C310-4B12-9239-E2D1EB1FC83D}">
      <dgm:prSet phldrT="[文字]" phldr="1"/>
      <dgm:spPr/>
      <dgm:t>
        <a:bodyPr/>
        <a:lstStyle/>
        <a:p>
          <a:endParaRPr lang="zh-TW" altLang="en-US"/>
        </a:p>
      </dgm:t>
    </dgm:pt>
    <dgm:pt modelId="{544DEF20-149F-4FAC-A912-0378BE6ED27A}" type="par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137F5EA9-B758-43B6-A630-C5DA58402B1C}" type="sib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60E98F74-3C2D-4735-A003-5FAB6F3498C6}">
      <dgm:prSet phldrT="[文字]" phldr="1"/>
      <dgm:spPr/>
      <dgm:t>
        <a:bodyPr/>
        <a:lstStyle/>
        <a:p>
          <a:endParaRPr lang="zh-TW" altLang="en-US" dirty="0"/>
        </a:p>
      </dgm:t>
    </dgm:pt>
    <dgm:pt modelId="{251D71F4-9E49-45BD-B684-7BD692406F76}" type="sib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8B65A8A7-4CA3-4C74-A51D-2784EB1DF0C6}" type="par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6283AE0B-4E08-4E41-B358-418CF4F51191}">
      <dgm:prSet phldrT="[文字]" phldr="1"/>
      <dgm:spPr/>
      <dgm:t>
        <a:bodyPr/>
        <a:lstStyle/>
        <a:p>
          <a:endParaRPr lang="zh-TW" altLang="en-US" dirty="0"/>
        </a:p>
      </dgm:t>
    </dgm:pt>
    <dgm:pt modelId="{7E21D51C-FB66-4271-8363-26DD871038BC}" type="sib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D11966CC-E5BB-45D5-901F-A716C2BC25DE}" type="par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9FF6E4CF-8954-4E45-AE78-A5BFE1569FB2}" type="pres">
      <dgm:prSet presAssocID="{608DDF9A-BA6F-41C9-8533-663652A0835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FE86F16-E58A-4E88-BF38-AE87AF4D533D}" type="pres">
      <dgm:prSet presAssocID="{73AC4FB1-6231-4764-9FBA-2BC1315F6930}" presName="withChildren" presStyleCnt="0"/>
      <dgm:spPr/>
    </dgm:pt>
    <dgm:pt modelId="{D0773FB5-632A-48B8-B618-E97BD567CD32}" type="pres">
      <dgm:prSet presAssocID="{73AC4FB1-6231-4764-9FBA-2BC1315F6930}" presName="bigCircle" presStyleLbl="vennNode1" presStyleIdx="0" presStyleCnt="5" custLinFactNeighborX="42617" custLinFactNeighborY="27408"/>
      <dgm:spPr>
        <a:noFill/>
        <a:ln>
          <a:noFill/>
        </a:ln>
      </dgm:spPr>
    </dgm:pt>
    <dgm:pt modelId="{D280B877-C705-4B38-A5E2-C9CE911A96A1}" type="pres">
      <dgm:prSet presAssocID="{73AC4FB1-6231-4764-9FBA-2BC1315F6930}" presName="medCircle" presStyleLbl="vennNode1" presStyleIdx="1" presStyleCnt="5" custLinFactX="100000" custLinFactNeighborX="125805" custLinFactNeighborY="18112"/>
      <dgm:spPr/>
    </dgm:pt>
    <dgm:pt modelId="{487891FF-B10D-434E-84A2-CB496AE791F6}" type="pres">
      <dgm:prSet presAssocID="{73AC4FB1-6231-4764-9FBA-2BC1315F6930}" presName="txLvl1" presStyleLbl="revTx" presStyleIdx="0" presStyleCnt="5" custLinFactNeighborX="95225" custLinFactNeighborY="9155"/>
      <dgm:spPr/>
      <dgm:t>
        <a:bodyPr/>
        <a:lstStyle/>
        <a:p>
          <a:endParaRPr lang="zh-TW" altLang="en-US"/>
        </a:p>
      </dgm:t>
    </dgm:pt>
    <dgm:pt modelId="{64C7F047-6A41-4D22-A647-C80FC57DADE4}" type="pres">
      <dgm:prSet presAssocID="{73AC4FB1-6231-4764-9FBA-2BC1315F6930}" presName="lin" presStyleCnt="0"/>
      <dgm:spPr/>
    </dgm:pt>
    <dgm:pt modelId="{F8584170-FDFB-4CBF-8C89-908FDCDA9435}" type="pres">
      <dgm:prSet presAssocID="{D512C442-26D4-4EDE-9C33-1E1B903F2D0B}" presName="txLvl2" presStyleLbl="revTx" presStyleIdx="1" presStyleCnt="5"/>
      <dgm:spPr/>
      <dgm:t>
        <a:bodyPr/>
        <a:lstStyle/>
        <a:p>
          <a:endParaRPr lang="zh-TW" altLang="en-US"/>
        </a:p>
      </dgm:t>
    </dgm:pt>
    <dgm:pt modelId="{A0D7F5E9-4021-4CAE-8E0D-AD343C2AEABE}" type="pres">
      <dgm:prSet presAssocID="{08CBFCD3-0CA4-483C-B453-6E3EA5EEE892}" presName="smCircle" presStyleLbl="vennNode1" presStyleIdx="2" presStyleCnt="5"/>
      <dgm:spPr/>
    </dgm:pt>
    <dgm:pt modelId="{8FEF805F-9799-4611-A7B2-DB75F5D8DAF8}" type="pres">
      <dgm:prSet presAssocID="{6887BA03-C310-4B12-9239-E2D1EB1FC83D}" presName="txLvl2" presStyleLbl="revTx" presStyleIdx="2" presStyleCnt="5" custLinFactX="43721" custLinFactNeighborX="100000" custLinFactNeighborY="-19775"/>
      <dgm:spPr/>
      <dgm:t>
        <a:bodyPr/>
        <a:lstStyle/>
        <a:p>
          <a:endParaRPr lang="zh-TW" altLang="en-US"/>
        </a:p>
      </dgm:t>
    </dgm:pt>
    <dgm:pt modelId="{95AC14D8-FA05-45C6-946B-2A08A4E866A0}" type="pres">
      <dgm:prSet presAssocID="{73AC4FB1-6231-4764-9FBA-2BC1315F6930}" presName="overlap" presStyleCnt="0"/>
      <dgm:spPr/>
    </dgm:pt>
    <dgm:pt modelId="{FD5D7917-D0F7-4677-A4F1-56A4C4128E48}" type="pres">
      <dgm:prSet presAssocID="{6283AE0B-4E08-4E41-B358-418CF4F51191}" presName="withChildren" presStyleCnt="0"/>
      <dgm:spPr/>
    </dgm:pt>
    <dgm:pt modelId="{26512A98-FD8F-4DA0-9026-7177B6C7E3FE}" type="pres">
      <dgm:prSet presAssocID="{6283AE0B-4E08-4E41-B358-418CF4F51191}" presName="bigCircle" presStyleLbl="vennNode1" presStyleIdx="3" presStyleCnt="5" custScaleX="379578" custScaleY="168851" custLinFactNeighborX="-11003" custLinFactNeighborY="168"/>
      <dgm:spPr>
        <a:solidFill>
          <a:schemeClr val="accent3">
            <a:lumMod val="60000"/>
            <a:lumOff val="40000"/>
            <a:alpha val="50000"/>
          </a:schemeClr>
        </a:solidFill>
      </dgm:spPr>
    </dgm:pt>
    <dgm:pt modelId="{3661681F-9C5D-4236-B709-6F8FD43915E4}" type="pres">
      <dgm:prSet presAssocID="{6283AE0B-4E08-4E41-B358-418CF4F51191}" presName="medCircle" presStyleLbl="vennNode1" presStyleIdx="4" presStyleCnt="5" custScaleX="1017820" custScaleY="516000" custLinFactX="300000" custLinFactY="-200000" custLinFactNeighborX="392668" custLinFactNeighborY="-274531"/>
      <dgm:spPr/>
    </dgm:pt>
    <dgm:pt modelId="{511B5A16-2370-4143-8F1B-68451E000899}" type="pres">
      <dgm:prSet presAssocID="{6283AE0B-4E08-4E41-B358-418CF4F51191}" presName="txLvl1" presStyleLbl="revTx" presStyleIdx="3" presStyleCnt="5" custLinFactX="-12416" custLinFactY="241539" custLinFactNeighborX="-100000" custLinFactNeighborY="300000"/>
      <dgm:spPr/>
      <dgm:t>
        <a:bodyPr/>
        <a:lstStyle/>
        <a:p>
          <a:endParaRPr lang="zh-TW" altLang="en-US"/>
        </a:p>
      </dgm:t>
    </dgm:pt>
    <dgm:pt modelId="{8996D5DA-A732-44D7-86B3-609BDA1B002D}" type="pres">
      <dgm:prSet presAssocID="{6283AE0B-4E08-4E41-B358-418CF4F51191}" presName="lin" presStyleCnt="0"/>
      <dgm:spPr/>
    </dgm:pt>
    <dgm:pt modelId="{5E79A269-B81D-4EF0-AAD7-045A269A8A26}" type="pres">
      <dgm:prSet presAssocID="{60E98F74-3C2D-4735-A003-5FAB6F3498C6}" presName="txLvl2" presStyleLbl="revTx" presStyleIdx="4" presStyleCnt="5" custLinFactX="-12174" custLinFactY="400000" custLinFactNeighborX="-100000" custLinFactNeighborY="414208"/>
      <dgm:spPr/>
      <dgm:t>
        <a:bodyPr/>
        <a:lstStyle/>
        <a:p>
          <a:endParaRPr lang="zh-TW" altLang="en-US"/>
        </a:p>
      </dgm:t>
    </dgm:pt>
  </dgm:ptLst>
  <dgm:cxnLst>
    <dgm:cxn modelId="{4A3E5CE8-8B09-4EF1-97B5-445FA93EC38A}" srcId="{608DDF9A-BA6F-41C9-8533-663652A0835C}" destId="{73AC4FB1-6231-4764-9FBA-2BC1315F6930}" srcOrd="0" destOrd="0" parTransId="{B7F31BBF-B42B-4077-8195-10F169EB2502}" sibTransId="{14E91671-CF88-4918-AFB2-FF3AE5FBAF30}"/>
    <dgm:cxn modelId="{9274029A-E7F1-490C-8A98-AAA41CA91F25}" type="presOf" srcId="{608DDF9A-BA6F-41C9-8533-663652A0835C}" destId="{9FF6E4CF-8954-4E45-AE78-A5BFE1569FB2}" srcOrd="0" destOrd="0" presId="urn:microsoft.com/office/officeart/2008/layout/VerticalCircleList"/>
    <dgm:cxn modelId="{C6003B27-7E13-4CFD-88CB-214F41631CDE}" type="presOf" srcId="{6887BA03-C310-4B12-9239-E2D1EB1FC83D}" destId="{8FEF805F-9799-4611-A7B2-DB75F5D8DAF8}" srcOrd="0" destOrd="0" presId="urn:microsoft.com/office/officeart/2008/layout/VerticalCircleList"/>
    <dgm:cxn modelId="{9F0B1ADC-4D1B-4B77-BC1C-600D642232F5}" type="presOf" srcId="{6283AE0B-4E08-4E41-B358-418CF4F51191}" destId="{511B5A16-2370-4143-8F1B-68451E000899}" srcOrd="0" destOrd="0" presId="urn:microsoft.com/office/officeart/2008/layout/VerticalCircleList"/>
    <dgm:cxn modelId="{5AAA8E54-F34A-4046-B83C-35870F9026F9}" srcId="{6283AE0B-4E08-4E41-B358-418CF4F51191}" destId="{60E98F74-3C2D-4735-A003-5FAB6F3498C6}" srcOrd="0" destOrd="0" parTransId="{8B65A8A7-4CA3-4C74-A51D-2784EB1DF0C6}" sibTransId="{251D71F4-9E49-45BD-B684-7BD692406F76}"/>
    <dgm:cxn modelId="{0D8B94D1-EA1F-4235-8691-5DAA7DCE3E8F}" srcId="{73AC4FB1-6231-4764-9FBA-2BC1315F6930}" destId="{6887BA03-C310-4B12-9239-E2D1EB1FC83D}" srcOrd="1" destOrd="0" parTransId="{544DEF20-149F-4FAC-A912-0378BE6ED27A}" sibTransId="{137F5EA9-B758-43B6-A630-C5DA58402B1C}"/>
    <dgm:cxn modelId="{2B0883D5-B3B9-49AA-8FC6-DC968BA54BEB}" type="presOf" srcId="{60E98F74-3C2D-4735-A003-5FAB6F3498C6}" destId="{5E79A269-B81D-4EF0-AAD7-045A269A8A26}" srcOrd="0" destOrd="0" presId="urn:microsoft.com/office/officeart/2008/layout/VerticalCircleList"/>
    <dgm:cxn modelId="{D1C5BA81-DED0-4A75-90FF-E544AEC9D896}" srcId="{608DDF9A-BA6F-41C9-8533-663652A0835C}" destId="{6283AE0B-4E08-4E41-B358-418CF4F51191}" srcOrd="1" destOrd="0" parTransId="{D11966CC-E5BB-45D5-901F-A716C2BC25DE}" sibTransId="{7E21D51C-FB66-4271-8363-26DD871038BC}"/>
    <dgm:cxn modelId="{52F05CD8-383E-43DA-B213-C1564161DDD5}" type="presOf" srcId="{73AC4FB1-6231-4764-9FBA-2BC1315F6930}" destId="{487891FF-B10D-434E-84A2-CB496AE791F6}" srcOrd="0" destOrd="0" presId="urn:microsoft.com/office/officeart/2008/layout/VerticalCircleList"/>
    <dgm:cxn modelId="{30750FC4-ED7C-44C6-8DC7-544C8CB73D4B}" srcId="{73AC4FB1-6231-4764-9FBA-2BC1315F6930}" destId="{D512C442-26D4-4EDE-9C33-1E1B903F2D0B}" srcOrd="0" destOrd="0" parTransId="{DBF1FF82-92B3-4C65-A2C9-31D7A5349CE6}" sibTransId="{08CBFCD3-0CA4-483C-B453-6E3EA5EEE892}"/>
    <dgm:cxn modelId="{2ABA7273-39E6-42B0-AFEB-468633F9B517}" type="presOf" srcId="{D512C442-26D4-4EDE-9C33-1E1B903F2D0B}" destId="{F8584170-FDFB-4CBF-8C89-908FDCDA9435}" srcOrd="0" destOrd="0" presId="urn:microsoft.com/office/officeart/2008/layout/VerticalCircleList"/>
    <dgm:cxn modelId="{87F41834-8498-42F6-89C2-001E5C712346}" type="presParOf" srcId="{9FF6E4CF-8954-4E45-AE78-A5BFE1569FB2}" destId="{2FE86F16-E58A-4E88-BF38-AE87AF4D533D}" srcOrd="0" destOrd="0" presId="urn:microsoft.com/office/officeart/2008/layout/VerticalCircleList"/>
    <dgm:cxn modelId="{7AD36831-A0DA-4A73-AA2C-E89FA86B63D7}" type="presParOf" srcId="{2FE86F16-E58A-4E88-BF38-AE87AF4D533D}" destId="{D0773FB5-632A-48B8-B618-E97BD567CD32}" srcOrd="0" destOrd="0" presId="urn:microsoft.com/office/officeart/2008/layout/VerticalCircleList"/>
    <dgm:cxn modelId="{9825F0AB-440C-48D2-A03B-CF2BF2B03168}" type="presParOf" srcId="{2FE86F16-E58A-4E88-BF38-AE87AF4D533D}" destId="{D280B877-C705-4B38-A5E2-C9CE911A96A1}" srcOrd="1" destOrd="0" presId="urn:microsoft.com/office/officeart/2008/layout/VerticalCircleList"/>
    <dgm:cxn modelId="{1C0084C1-6C29-49C2-8994-89ECC6AAC1B0}" type="presParOf" srcId="{2FE86F16-E58A-4E88-BF38-AE87AF4D533D}" destId="{487891FF-B10D-434E-84A2-CB496AE791F6}" srcOrd="2" destOrd="0" presId="urn:microsoft.com/office/officeart/2008/layout/VerticalCircleList"/>
    <dgm:cxn modelId="{F1883380-3874-4ED0-A6FE-A373F47F6F2A}" type="presParOf" srcId="{2FE86F16-E58A-4E88-BF38-AE87AF4D533D}" destId="{64C7F047-6A41-4D22-A647-C80FC57DADE4}" srcOrd="3" destOrd="0" presId="urn:microsoft.com/office/officeart/2008/layout/VerticalCircleList"/>
    <dgm:cxn modelId="{4FABE8DF-BB40-4D56-BF38-8510530B69FA}" type="presParOf" srcId="{64C7F047-6A41-4D22-A647-C80FC57DADE4}" destId="{F8584170-FDFB-4CBF-8C89-908FDCDA9435}" srcOrd="0" destOrd="0" presId="urn:microsoft.com/office/officeart/2008/layout/VerticalCircleList"/>
    <dgm:cxn modelId="{C3409CDE-B08D-4E7D-8479-76EBC1195A17}" type="presParOf" srcId="{64C7F047-6A41-4D22-A647-C80FC57DADE4}" destId="{A0D7F5E9-4021-4CAE-8E0D-AD343C2AEABE}" srcOrd="1" destOrd="0" presId="urn:microsoft.com/office/officeart/2008/layout/VerticalCircleList"/>
    <dgm:cxn modelId="{E3D44C9C-EE25-414A-8EB2-F85BA7855A87}" type="presParOf" srcId="{64C7F047-6A41-4D22-A647-C80FC57DADE4}" destId="{8FEF805F-9799-4611-A7B2-DB75F5D8DAF8}" srcOrd="2" destOrd="0" presId="urn:microsoft.com/office/officeart/2008/layout/VerticalCircleList"/>
    <dgm:cxn modelId="{41BB61A7-9CF1-4979-AE46-11C85DDFC3C8}" type="presParOf" srcId="{9FF6E4CF-8954-4E45-AE78-A5BFE1569FB2}" destId="{95AC14D8-FA05-45C6-946B-2A08A4E866A0}" srcOrd="1" destOrd="0" presId="urn:microsoft.com/office/officeart/2008/layout/VerticalCircleList"/>
    <dgm:cxn modelId="{59D3F9E5-ABD0-41AD-892A-12B5FABC6C26}" type="presParOf" srcId="{9FF6E4CF-8954-4E45-AE78-A5BFE1569FB2}" destId="{FD5D7917-D0F7-4677-A4F1-56A4C4128E48}" srcOrd="2" destOrd="0" presId="urn:microsoft.com/office/officeart/2008/layout/VerticalCircleList"/>
    <dgm:cxn modelId="{477645D3-F0C0-407F-AEEC-45C7AAF8F038}" type="presParOf" srcId="{FD5D7917-D0F7-4677-A4F1-56A4C4128E48}" destId="{26512A98-FD8F-4DA0-9026-7177B6C7E3FE}" srcOrd="0" destOrd="0" presId="urn:microsoft.com/office/officeart/2008/layout/VerticalCircleList"/>
    <dgm:cxn modelId="{2B768D24-E7D3-421E-A227-09805F0643EB}" type="presParOf" srcId="{FD5D7917-D0F7-4677-A4F1-56A4C4128E48}" destId="{3661681F-9C5D-4236-B709-6F8FD43915E4}" srcOrd="1" destOrd="0" presId="urn:microsoft.com/office/officeart/2008/layout/VerticalCircleList"/>
    <dgm:cxn modelId="{38404C47-4992-441E-8318-71670E53D1B9}" type="presParOf" srcId="{FD5D7917-D0F7-4677-A4F1-56A4C4128E48}" destId="{511B5A16-2370-4143-8F1B-68451E000899}" srcOrd="2" destOrd="0" presId="urn:microsoft.com/office/officeart/2008/layout/VerticalCircleList"/>
    <dgm:cxn modelId="{2CE56C0D-4781-44D4-9EBD-9A56F406137A}" type="presParOf" srcId="{FD5D7917-D0F7-4677-A4F1-56A4C4128E48}" destId="{8996D5DA-A732-44D7-86B3-609BDA1B002D}" srcOrd="3" destOrd="0" presId="urn:microsoft.com/office/officeart/2008/layout/VerticalCircleList"/>
    <dgm:cxn modelId="{87A0A311-5DDC-4B8F-B7AE-0A4FB0EB8C2A}" type="presParOf" srcId="{8996D5DA-A732-44D7-86B3-609BDA1B002D}" destId="{5E79A269-B81D-4EF0-AAD7-045A269A8A26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8DDF9A-BA6F-41C9-8533-663652A0835C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73AC4FB1-6231-4764-9FBA-2BC1315F6930}">
      <dgm:prSet phldrT="[文字]" phldr="1"/>
      <dgm:spPr/>
      <dgm:t>
        <a:bodyPr/>
        <a:lstStyle/>
        <a:p>
          <a:endParaRPr lang="zh-TW" altLang="en-US" dirty="0"/>
        </a:p>
      </dgm:t>
    </dgm:pt>
    <dgm:pt modelId="{B7F31BBF-B42B-4077-8195-10F169EB2502}" type="par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14E91671-CF88-4918-AFB2-FF3AE5FBAF30}" type="sib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D512C442-26D4-4EDE-9C33-1E1B903F2D0B}">
      <dgm:prSet phldrT="[文字]" phldr="1"/>
      <dgm:spPr/>
      <dgm:t>
        <a:bodyPr/>
        <a:lstStyle/>
        <a:p>
          <a:endParaRPr lang="zh-TW" altLang="en-US"/>
        </a:p>
      </dgm:t>
    </dgm:pt>
    <dgm:pt modelId="{DBF1FF82-92B3-4C65-A2C9-31D7A5349CE6}" type="par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08CBFCD3-0CA4-483C-B453-6E3EA5EEE892}" type="sib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6887BA03-C310-4B12-9239-E2D1EB1FC83D}">
      <dgm:prSet phldrT="[文字]" phldr="1"/>
      <dgm:spPr/>
      <dgm:t>
        <a:bodyPr/>
        <a:lstStyle/>
        <a:p>
          <a:endParaRPr lang="zh-TW" altLang="en-US"/>
        </a:p>
      </dgm:t>
    </dgm:pt>
    <dgm:pt modelId="{544DEF20-149F-4FAC-A912-0378BE6ED27A}" type="par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137F5EA9-B758-43B6-A630-C5DA58402B1C}" type="sib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6283AE0B-4E08-4E41-B358-418CF4F51191}">
      <dgm:prSet phldrT="[文字]" phldr="1"/>
      <dgm:spPr/>
      <dgm:t>
        <a:bodyPr/>
        <a:lstStyle/>
        <a:p>
          <a:endParaRPr lang="zh-TW" altLang="en-US" dirty="0"/>
        </a:p>
      </dgm:t>
    </dgm:pt>
    <dgm:pt modelId="{7E21D51C-FB66-4271-8363-26DD871038BC}" type="sib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D11966CC-E5BB-45D5-901F-A716C2BC25DE}" type="par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60E98F74-3C2D-4735-A003-5FAB6F3498C6}">
      <dgm:prSet phldrT="[文字]" phldr="1"/>
      <dgm:spPr/>
      <dgm:t>
        <a:bodyPr/>
        <a:lstStyle/>
        <a:p>
          <a:endParaRPr lang="zh-TW" altLang="en-US" dirty="0"/>
        </a:p>
      </dgm:t>
    </dgm:pt>
    <dgm:pt modelId="{251D71F4-9E49-45BD-B684-7BD692406F76}" type="sib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8B65A8A7-4CA3-4C74-A51D-2784EB1DF0C6}" type="par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9FF6E4CF-8954-4E45-AE78-A5BFE1569FB2}" type="pres">
      <dgm:prSet presAssocID="{608DDF9A-BA6F-41C9-8533-663652A0835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FE86F16-E58A-4E88-BF38-AE87AF4D533D}" type="pres">
      <dgm:prSet presAssocID="{73AC4FB1-6231-4764-9FBA-2BC1315F6930}" presName="withChildren" presStyleCnt="0"/>
      <dgm:spPr/>
    </dgm:pt>
    <dgm:pt modelId="{D0773FB5-632A-48B8-B618-E97BD567CD32}" type="pres">
      <dgm:prSet presAssocID="{73AC4FB1-6231-4764-9FBA-2BC1315F6930}" presName="bigCircle" presStyleLbl="vennNode1" presStyleIdx="0" presStyleCnt="5" custLinFactNeighborX="42617" custLinFactNeighborY="27408"/>
      <dgm:spPr>
        <a:noFill/>
        <a:ln>
          <a:noFill/>
        </a:ln>
      </dgm:spPr>
    </dgm:pt>
    <dgm:pt modelId="{D280B877-C705-4B38-A5E2-C9CE911A96A1}" type="pres">
      <dgm:prSet presAssocID="{73AC4FB1-6231-4764-9FBA-2BC1315F6930}" presName="medCircle" presStyleLbl="vennNode1" presStyleIdx="1" presStyleCnt="5" custLinFactX="100000" custLinFactNeighborX="119642"/>
      <dgm:spPr/>
    </dgm:pt>
    <dgm:pt modelId="{487891FF-B10D-434E-84A2-CB496AE791F6}" type="pres">
      <dgm:prSet presAssocID="{73AC4FB1-6231-4764-9FBA-2BC1315F6930}" presName="txLvl1" presStyleLbl="revTx" presStyleIdx="0" presStyleCnt="5" custLinFactNeighborX="95225" custLinFactNeighborY="9155"/>
      <dgm:spPr/>
      <dgm:t>
        <a:bodyPr/>
        <a:lstStyle/>
        <a:p>
          <a:endParaRPr lang="zh-TW" altLang="en-US"/>
        </a:p>
      </dgm:t>
    </dgm:pt>
    <dgm:pt modelId="{64C7F047-6A41-4D22-A647-C80FC57DADE4}" type="pres">
      <dgm:prSet presAssocID="{73AC4FB1-6231-4764-9FBA-2BC1315F6930}" presName="lin" presStyleCnt="0"/>
      <dgm:spPr/>
    </dgm:pt>
    <dgm:pt modelId="{F8584170-FDFB-4CBF-8C89-908FDCDA9435}" type="pres">
      <dgm:prSet presAssocID="{D512C442-26D4-4EDE-9C33-1E1B903F2D0B}" presName="txLvl2" presStyleLbl="revTx" presStyleIdx="1" presStyleCnt="5"/>
      <dgm:spPr/>
      <dgm:t>
        <a:bodyPr/>
        <a:lstStyle/>
        <a:p>
          <a:endParaRPr lang="zh-TW" altLang="en-US"/>
        </a:p>
      </dgm:t>
    </dgm:pt>
    <dgm:pt modelId="{A0D7F5E9-4021-4CAE-8E0D-AD343C2AEABE}" type="pres">
      <dgm:prSet presAssocID="{08CBFCD3-0CA4-483C-B453-6E3EA5EEE892}" presName="smCircle" presStyleLbl="vennNode1" presStyleIdx="2" presStyleCnt="5"/>
      <dgm:spPr/>
    </dgm:pt>
    <dgm:pt modelId="{8FEF805F-9799-4611-A7B2-DB75F5D8DAF8}" type="pres">
      <dgm:prSet presAssocID="{6887BA03-C310-4B12-9239-E2D1EB1FC83D}" presName="txLvl2" presStyleLbl="revTx" presStyleIdx="2" presStyleCnt="5" custLinFactX="43721" custLinFactNeighborX="100000" custLinFactNeighborY="-19775"/>
      <dgm:spPr/>
      <dgm:t>
        <a:bodyPr/>
        <a:lstStyle/>
        <a:p>
          <a:endParaRPr lang="zh-TW" altLang="en-US"/>
        </a:p>
      </dgm:t>
    </dgm:pt>
    <dgm:pt modelId="{95AC14D8-FA05-45C6-946B-2A08A4E866A0}" type="pres">
      <dgm:prSet presAssocID="{73AC4FB1-6231-4764-9FBA-2BC1315F6930}" presName="overlap" presStyleCnt="0"/>
      <dgm:spPr/>
    </dgm:pt>
    <dgm:pt modelId="{FD5D7917-D0F7-4677-A4F1-56A4C4128E48}" type="pres">
      <dgm:prSet presAssocID="{6283AE0B-4E08-4E41-B358-418CF4F51191}" presName="withChildren" presStyleCnt="0"/>
      <dgm:spPr/>
    </dgm:pt>
    <dgm:pt modelId="{26512A98-FD8F-4DA0-9026-7177B6C7E3FE}" type="pres">
      <dgm:prSet presAssocID="{6283AE0B-4E08-4E41-B358-418CF4F51191}" presName="bigCircle" presStyleLbl="vennNode1" presStyleIdx="3" presStyleCnt="5" custScaleX="282999" custScaleY="120576" custLinFactNeighborX="-5919" custLinFactNeighborY="7089"/>
      <dgm:spPr>
        <a:solidFill>
          <a:srgbClr val="FF0000">
            <a:alpha val="50000"/>
          </a:srgbClr>
        </a:solidFill>
      </dgm:spPr>
    </dgm:pt>
    <dgm:pt modelId="{3661681F-9C5D-4236-B709-6F8FD43915E4}" type="pres">
      <dgm:prSet presAssocID="{6283AE0B-4E08-4E41-B358-418CF4F51191}" presName="medCircle" presStyleLbl="vennNode1" presStyleIdx="4" presStyleCnt="5" custScaleX="933424" custScaleY="469130" custLinFactX="-153875" custLinFactY="-200000" custLinFactNeighborX="-200000" custLinFactNeighborY="-230777"/>
      <dgm:spPr/>
    </dgm:pt>
    <dgm:pt modelId="{511B5A16-2370-4143-8F1B-68451E000899}" type="pres">
      <dgm:prSet presAssocID="{6283AE0B-4E08-4E41-B358-418CF4F51191}" presName="txLvl1" presStyleLbl="revTx" presStyleIdx="3" presStyleCnt="5" custLinFactX="-12416" custLinFactY="241539" custLinFactNeighborX="-100000" custLinFactNeighborY="300000"/>
      <dgm:spPr/>
      <dgm:t>
        <a:bodyPr/>
        <a:lstStyle/>
        <a:p>
          <a:endParaRPr lang="zh-TW" altLang="en-US"/>
        </a:p>
      </dgm:t>
    </dgm:pt>
    <dgm:pt modelId="{8996D5DA-A732-44D7-86B3-609BDA1B002D}" type="pres">
      <dgm:prSet presAssocID="{6283AE0B-4E08-4E41-B358-418CF4F51191}" presName="lin" presStyleCnt="0"/>
      <dgm:spPr/>
    </dgm:pt>
    <dgm:pt modelId="{5E79A269-B81D-4EF0-AAD7-045A269A8A26}" type="pres">
      <dgm:prSet presAssocID="{60E98F74-3C2D-4735-A003-5FAB6F3498C6}" presName="txLvl2" presStyleLbl="revTx" presStyleIdx="4" presStyleCnt="5" custLinFactX="-12174" custLinFactY="400000" custLinFactNeighborX="-100000" custLinFactNeighborY="414208"/>
      <dgm:spPr/>
      <dgm:t>
        <a:bodyPr/>
        <a:lstStyle/>
        <a:p>
          <a:endParaRPr lang="zh-TW" altLang="en-US"/>
        </a:p>
      </dgm:t>
    </dgm:pt>
  </dgm:ptLst>
  <dgm:cxnLst>
    <dgm:cxn modelId="{4A3E5CE8-8B09-4EF1-97B5-445FA93EC38A}" srcId="{608DDF9A-BA6F-41C9-8533-663652A0835C}" destId="{73AC4FB1-6231-4764-9FBA-2BC1315F6930}" srcOrd="0" destOrd="0" parTransId="{B7F31BBF-B42B-4077-8195-10F169EB2502}" sibTransId="{14E91671-CF88-4918-AFB2-FF3AE5FBAF30}"/>
    <dgm:cxn modelId="{40C3259D-983A-41AD-B0B0-F972AFC96942}" type="presOf" srcId="{6283AE0B-4E08-4E41-B358-418CF4F51191}" destId="{511B5A16-2370-4143-8F1B-68451E000899}" srcOrd="0" destOrd="0" presId="urn:microsoft.com/office/officeart/2008/layout/VerticalCircleList"/>
    <dgm:cxn modelId="{E6315714-903B-4C24-9277-B99B7568598E}" type="presOf" srcId="{60E98F74-3C2D-4735-A003-5FAB6F3498C6}" destId="{5E79A269-B81D-4EF0-AAD7-045A269A8A26}" srcOrd="0" destOrd="0" presId="urn:microsoft.com/office/officeart/2008/layout/VerticalCircleList"/>
    <dgm:cxn modelId="{11A489C9-DF41-4052-94DF-46C4082208F2}" type="presOf" srcId="{D512C442-26D4-4EDE-9C33-1E1B903F2D0B}" destId="{F8584170-FDFB-4CBF-8C89-908FDCDA9435}" srcOrd="0" destOrd="0" presId="urn:microsoft.com/office/officeart/2008/layout/VerticalCircleList"/>
    <dgm:cxn modelId="{5AAA8E54-F34A-4046-B83C-35870F9026F9}" srcId="{6283AE0B-4E08-4E41-B358-418CF4F51191}" destId="{60E98F74-3C2D-4735-A003-5FAB6F3498C6}" srcOrd="0" destOrd="0" parTransId="{8B65A8A7-4CA3-4C74-A51D-2784EB1DF0C6}" sibTransId="{251D71F4-9E49-45BD-B684-7BD692406F76}"/>
    <dgm:cxn modelId="{8397DEDC-3B3A-4498-834B-CA6B29498240}" type="presOf" srcId="{73AC4FB1-6231-4764-9FBA-2BC1315F6930}" destId="{487891FF-B10D-434E-84A2-CB496AE791F6}" srcOrd="0" destOrd="0" presId="urn:microsoft.com/office/officeart/2008/layout/VerticalCircleList"/>
    <dgm:cxn modelId="{0D8B94D1-EA1F-4235-8691-5DAA7DCE3E8F}" srcId="{73AC4FB1-6231-4764-9FBA-2BC1315F6930}" destId="{6887BA03-C310-4B12-9239-E2D1EB1FC83D}" srcOrd="1" destOrd="0" parTransId="{544DEF20-149F-4FAC-A912-0378BE6ED27A}" sibTransId="{137F5EA9-B758-43B6-A630-C5DA58402B1C}"/>
    <dgm:cxn modelId="{6FDEAC17-2A86-4E17-B1B4-F2CE17867EEA}" type="presOf" srcId="{6887BA03-C310-4B12-9239-E2D1EB1FC83D}" destId="{8FEF805F-9799-4611-A7B2-DB75F5D8DAF8}" srcOrd="0" destOrd="0" presId="urn:microsoft.com/office/officeart/2008/layout/VerticalCircleList"/>
    <dgm:cxn modelId="{C2547C44-8725-4631-93C8-D0D2ACA47D22}" type="presOf" srcId="{608DDF9A-BA6F-41C9-8533-663652A0835C}" destId="{9FF6E4CF-8954-4E45-AE78-A5BFE1569FB2}" srcOrd="0" destOrd="0" presId="urn:microsoft.com/office/officeart/2008/layout/VerticalCircleList"/>
    <dgm:cxn modelId="{D1C5BA81-DED0-4A75-90FF-E544AEC9D896}" srcId="{608DDF9A-BA6F-41C9-8533-663652A0835C}" destId="{6283AE0B-4E08-4E41-B358-418CF4F51191}" srcOrd="1" destOrd="0" parTransId="{D11966CC-E5BB-45D5-901F-A716C2BC25DE}" sibTransId="{7E21D51C-FB66-4271-8363-26DD871038BC}"/>
    <dgm:cxn modelId="{30750FC4-ED7C-44C6-8DC7-544C8CB73D4B}" srcId="{73AC4FB1-6231-4764-9FBA-2BC1315F6930}" destId="{D512C442-26D4-4EDE-9C33-1E1B903F2D0B}" srcOrd="0" destOrd="0" parTransId="{DBF1FF82-92B3-4C65-A2C9-31D7A5349CE6}" sibTransId="{08CBFCD3-0CA4-483C-B453-6E3EA5EEE892}"/>
    <dgm:cxn modelId="{6D595378-4E11-4524-A839-D966EDEA535F}" type="presParOf" srcId="{9FF6E4CF-8954-4E45-AE78-A5BFE1569FB2}" destId="{2FE86F16-E58A-4E88-BF38-AE87AF4D533D}" srcOrd="0" destOrd="0" presId="urn:microsoft.com/office/officeart/2008/layout/VerticalCircleList"/>
    <dgm:cxn modelId="{A8B74CDC-6A6E-4792-B2F2-7DC1D361A038}" type="presParOf" srcId="{2FE86F16-E58A-4E88-BF38-AE87AF4D533D}" destId="{D0773FB5-632A-48B8-B618-E97BD567CD32}" srcOrd="0" destOrd="0" presId="urn:microsoft.com/office/officeart/2008/layout/VerticalCircleList"/>
    <dgm:cxn modelId="{559CBFDF-F2E1-467B-9D77-C1A1A4FB424E}" type="presParOf" srcId="{2FE86F16-E58A-4E88-BF38-AE87AF4D533D}" destId="{D280B877-C705-4B38-A5E2-C9CE911A96A1}" srcOrd="1" destOrd="0" presId="urn:microsoft.com/office/officeart/2008/layout/VerticalCircleList"/>
    <dgm:cxn modelId="{EBC4342A-7C86-4677-8217-6703FC0A2ABD}" type="presParOf" srcId="{2FE86F16-E58A-4E88-BF38-AE87AF4D533D}" destId="{487891FF-B10D-434E-84A2-CB496AE791F6}" srcOrd="2" destOrd="0" presId="urn:microsoft.com/office/officeart/2008/layout/VerticalCircleList"/>
    <dgm:cxn modelId="{013F3EE4-0770-4864-8A9B-9571EE7C8D5B}" type="presParOf" srcId="{2FE86F16-E58A-4E88-BF38-AE87AF4D533D}" destId="{64C7F047-6A41-4D22-A647-C80FC57DADE4}" srcOrd="3" destOrd="0" presId="urn:microsoft.com/office/officeart/2008/layout/VerticalCircleList"/>
    <dgm:cxn modelId="{515F98E3-86DE-42D9-9242-58E636E59747}" type="presParOf" srcId="{64C7F047-6A41-4D22-A647-C80FC57DADE4}" destId="{F8584170-FDFB-4CBF-8C89-908FDCDA9435}" srcOrd="0" destOrd="0" presId="urn:microsoft.com/office/officeart/2008/layout/VerticalCircleList"/>
    <dgm:cxn modelId="{830BA225-263F-4D9E-9F97-7135EDB4E3BB}" type="presParOf" srcId="{64C7F047-6A41-4D22-A647-C80FC57DADE4}" destId="{A0D7F5E9-4021-4CAE-8E0D-AD343C2AEABE}" srcOrd="1" destOrd="0" presId="urn:microsoft.com/office/officeart/2008/layout/VerticalCircleList"/>
    <dgm:cxn modelId="{6124278E-6227-405A-AE27-A6B63807CD39}" type="presParOf" srcId="{64C7F047-6A41-4D22-A647-C80FC57DADE4}" destId="{8FEF805F-9799-4611-A7B2-DB75F5D8DAF8}" srcOrd="2" destOrd="0" presId="urn:microsoft.com/office/officeart/2008/layout/VerticalCircleList"/>
    <dgm:cxn modelId="{8A14EB99-0F78-4E9C-A8A3-19A41C8C73CE}" type="presParOf" srcId="{9FF6E4CF-8954-4E45-AE78-A5BFE1569FB2}" destId="{95AC14D8-FA05-45C6-946B-2A08A4E866A0}" srcOrd="1" destOrd="0" presId="urn:microsoft.com/office/officeart/2008/layout/VerticalCircleList"/>
    <dgm:cxn modelId="{8C26BF2C-4D67-4766-B0D1-A599A13A4057}" type="presParOf" srcId="{9FF6E4CF-8954-4E45-AE78-A5BFE1569FB2}" destId="{FD5D7917-D0F7-4677-A4F1-56A4C4128E48}" srcOrd="2" destOrd="0" presId="urn:microsoft.com/office/officeart/2008/layout/VerticalCircleList"/>
    <dgm:cxn modelId="{582E0FFC-35E1-4509-AB2B-D058C67391FF}" type="presParOf" srcId="{FD5D7917-D0F7-4677-A4F1-56A4C4128E48}" destId="{26512A98-FD8F-4DA0-9026-7177B6C7E3FE}" srcOrd="0" destOrd="0" presId="urn:microsoft.com/office/officeart/2008/layout/VerticalCircleList"/>
    <dgm:cxn modelId="{D075C4A0-F324-4A0B-A33D-E6BB89E36F35}" type="presParOf" srcId="{FD5D7917-D0F7-4677-A4F1-56A4C4128E48}" destId="{3661681F-9C5D-4236-B709-6F8FD43915E4}" srcOrd="1" destOrd="0" presId="urn:microsoft.com/office/officeart/2008/layout/VerticalCircleList"/>
    <dgm:cxn modelId="{08D80E91-3E1E-4E3D-B68B-C0A0D9EDA3C5}" type="presParOf" srcId="{FD5D7917-D0F7-4677-A4F1-56A4C4128E48}" destId="{511B5A16-2370-4143-8F1B-68451E000899}" srcOrd="2" destOrd="0" presId="urn:microsoft.com/office/officeart/2008/layout/VerticalCircleList"/>
    <dgm:cxn modelId="{6D5C70C6-8BC0-49F6-BD7C-C71A733ECC57}" type="presParOf" srcId="{FD5D7917-D0F7-4677-A4F1-56A4C4128E48}" destId="{8996D5DA-A732-44D7-86B3-609BDA1B002D}" srcOrd="3" destOrd="0" presId="urn:microsoft.com/office/officeart/2008/layout/VerticalCircleList"/>
    <dgm:cxn modelId="{16F5EBFF-5395-4CCD-B61F-EC61DF4ABCC9}" type="presParOf" srcId="{8996D5DA-A732-44D7-86B3-609BDA1B002D}" destId="{5E79A269-B81D-4EF0-AAD7-045A269A8A26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8DDF9A-BA6F-41C9-8533-663652A0835C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73AC4FB1-6231-4764-9FBA-2BC1315F6930}">
      <dgm:prSet phldrT="[文字]" phldr="1"/>
      <dgm:spPr/>
      <dgm:t>
        <a:bodyPr/>
        <a:lstStyle/>
        <a:p>
          <a:endParaRPr lang="zh-TW" altLang="en-US" dirty="0"/>
        </a:p>
      </dgm:t>
    </dgm:pt>
    <dgm:pt modelId="{B7F31BBF-B42B-4077-8195-10F169EB2502}" type="par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14E91671-CF88-4918-AFB2-FF3AE5FBAF30}" type="sib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D512C442-26D4-4EDE-9C33-1E1B903F2D0B}">
      <dgm:prSet phldrT="[文字]" phldr="1"/>
      <dgm:spPr/>
      <dgm:t>
        <a:bodyPr/>
        <a:lstStyle/>
        <a:p>
          <a:endParaRPr lang="zh-TW" altLang="en-US"/>
        </a:p>
      </dgm:t>
    </dgm:pt>
    <dgm:pt modelId="{DBF1FF82-92B3-4C65-A2C9-31D7A5349CE6}" type="par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08CBFCD3-0CA4-483C-B453-6E3EA5EEE892}" type="sib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6887BA03-C310-4B12-9239-E2D1EB1FC83D}">
      <dgm:prSet phldrT="[文字]" phldr="1"/>
      <dgm:spPr/>
      <dgm:t>
        <a:bodyPr/>
        <a:lstStyle/>
        <a:p>
          <a:endParaRPr lang="zh-TW" altLang="en-US"/>
        </a:p>
      </dgm:t>
    </dgm:pt>
    <dgm:pt modelId="{544DEF20-149F-4FAC-A912-0378BE6ED27A}" type="par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137F5EA9-B758-43B6-A630-C5DA58402B1C}" type="sib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60E98F74-3C2D-4735-A003-5FAB6F3498C6}">
      <dgm:prSet phldrT="[文字]" phldr="1"/>
      <dgm:spPr/>
      <dgm:t>
        <a:bodyPr/>
        <a:lstStyle/>
        <a:p>
          <a:endParaRPr lang="zh-TW" altLang="en-US" dirty="0"/>
        </a:p>
      </dgm:t>
    </dgm:pt>
    <dgm:pt modelId="{251D71F4-9E49-45BD-B684-7BD692406F76}" type="sib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8B65A8A7-4CA3-4C74-A51D-2784EB1DF0C6}" type="par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6283AE0B-4E08-4E41-B358-418CF4F51191}">
      <dgm:prSet phldrT="[文字]" phldr="1"/>
      <dgm:spPr/>
      <dgm:t>
        <a:bodyPr/>
        <a:lstStyle/>
        <a:p>
          <a:endParaRPr lang="zh-TW" altLang="en-US" dirty="0"/>
        </a:p>
      </dgm:t>
    </dgm:pt>
    <dgm:pt modelId="{7E21D51C-FB66-4271-8363-26DD871038BC}" type="sib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D11966CC-E5BB-45D5-901F-A716C2BC25DE}" type="par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9FF6E4CF-8954-4E45-AE78-A5BFE1569FB2}" type="pres">
      <dgm:prSet presAssocID="{608DDF9A-BA6F-41C9-8533-663652A0835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FE86F16-E58A-4E88-BF38-AE87AF4D533D}" type="pres">
      <dgm:prSet presAssocID="{73AC4FB1-6231-4764-9FBA-2BC1315F6930}" presName="withChildren" presStyleCnt="0"/>
      <dgm:spPr/>
    </dgm:pt>
    <dgm:pt modelId="{D0773FB5-632A-48B8-B618-E97BD567CD32}" type="pres">
      <dgm:prSet presAssocID="{73AC4FB1-6231-4764-9FBA-2BC1315F6930}" presName="bigCircle" presStyleLbl="vennNode1" presStyleIdx="0" presStyleCnt="5" custLinFactNeighborX="42617" custLinFactNeighborY="27408"/>
      <dgm:spPr>
        <a:noFill/>
        <a:ln>
          <a:noFill/>
        </a:ln>
      </dgm:spPr>
    </dgm:pt>
    <dgm:pt modelId="{D280B877-C705-4B38-A5E2-C9CE911A96A1}" type="pres">
      <dgm:prSet presAssocID="{73AC4FB1-6231-4764-9FBA-2BC1315F6930}" presName="medCircle" presStyleLbl="vennNode1" presStyleIdx="1" presStyleCnt="5" custLinFactNeighborX="84414" custLinFactNeighborY="-14069"/>
      <dgm:spPr/>
    </dgm:pt>
    <dgm:pt modelId="{487891FF-B10D-434E-84A2-CB496AE791F6}" type="pres">
      <dgm:prSet presAssocID="{73AC4FB1-6231-4764-9FBA-2BC1315F6930}" presName="txLvl1" presStyleLbl="revTx" presStyleIdx="0" presStyleCnt="5" custLinFactNeighborX="95225" custLinFactNeighborY="9155"/>
      <dgm:spPr/>
      <dgm:t>
        <a:bodyPr/>
        <a:lstStyle/>
        <a:p>
          <a:endParaRPr lang="zh-TW" altLang="en-US"/>
        </a:p>
      </dgm:t>
    </dgm:pt>
    <dgm:pt modelId="{64C7F047-6A41-4D22-A647-C80FC57DADE4}" type="pres">
      <dgm:prSet presAssocID="{73AC4FB1-6231-4764-9FBA-2BC1315F6930}" presName="lin" presStyleCnt="0"/>
      <dgm:spPr/>
    </dgm:pt>
    <dgm:pt modelId="{F8584170-FDFB-4CBF-8C89-908FDCDA9435}" type="pres">
      <dgm:prSet presAssocID="{D512C442-26D4-4EDE-9C33-1E1B903F2D0B}" presName="txLvl2" presStyleLbl="revTx" presStyleIdx="1" presStyleCnt="5"/>
      <dgm:spPr/>
      <dgm:t>
        <a:bodyPr/>
        <a:lstStyle/>
        <a:p>
          <a:endParaRPr lang="zh-TW" altLang="en-US"/>
        </a:p>
      </dgm:t>
    </dgm:pt>
    <dgm:pt modelId="{A0D7F5E9-4021-4CAE-8E0D-AD343C2AEABE}" type="pres">
      <dgm:prSet presAssocID="{08CBFCD3-0CA4-483C-B453-6E3EA5EEE892}" presName="smCircle" presStyleLbl="vennNode1" presStyleIdx="2" presStyleCnt="5"/>
      <dgm:spPr/>
    </dgm:pt>
    <dgm:pt modelId="{8FEF805F-9799-4611-A7B2-DB75F5D8DAF8}" type="pres">
      <dgm:prSet presAssocID="{6887BA03-C310-4B12-9239-E2D1EB1FC83D}" presName="txLvl2" presStyleLbl="revTx" presStyleIdx="2" presStyleCnt="5" custLinFactX="43721" custLinFactNeighborX="100000" custLinFactNeighborY="-19775"/>
      <dgm:spPr/>
      <dgm:t>
        <a:bodyPr/>
        <a:lstStyle/>
        <a:p>
          <a:endParaRPr lang="zh-TW" altLang="en-US"/>
        </a:p>
      </dgm:t>
    </dgm:pt>
    <dgm:pt modelId="{95AC14D8-FA05-45C6-946B-2A08A4E866A0}" type="pres">
      <dgm:prSet presAssocID="{73AC4FB1-6231-4764-9FBA-2BC1315F6930}" presName="overlap" presStyleCnt="0"/>
      <dgm:spPr/>
    </dgm:pt>
    <dgm:pt modelId="{FD5D7917-D0F7-4677-A4F1-56A4C4128E48}" type="pres">
      <dgm:prSet presAssocID="{6283AE0B-4E08-4E41-B358-418CF4F51191}" presName="withChildren" presStyleCnt="0"/>
      <dgm:spPr/>
    </dgm:pt>
    <dgm:pt modelId="{26512A98-FD8F-4DA0-9026-7177B6C7E3FE}" type="pres">
      <dgm:prSet presAssocID="{6283AE0B-4E08-4E41-B358-418CF4F51191}" presName="bigCircle" presStyleLbl="vennNode1" presStyleIdx="3" presStyleCnt="5" custScaleX="326664" custScaleY="161884" custLinFactNeighborX="-4993" custLinFactNeighborY="700"/>
      <dgm:spPr>
        <a:solidFill>
          <a:schemeClr val="accent3">
            <a:lumMod val="60000"/>
            <a:lumOff val="40000"/>
            <a:alpha val="50000"/>
          </a:schemeClr>
        </a:solidFill>
      </dgm:spPr>
    </dgm:pt>
    <dgm:pt modelId="{3661681F-9C5D-4236-B709-6F8FD43915E4}" type="pres">
      <dgm:prSet presAssocID="{6283AE0B-4E08-4E41-B358-418CF4F51191}" presName="medCircle" presStyleLbl="vennNode1" presStyleIdx="4" presStyleCnt="5" custScaleX="905666" custScaleY="475852" custLinFactX="-121229" custLinFactY="-200000" custLinFactNeighborX="-200000" custLinFactNeighborY="-260478"/>
      <dgm:spPr/>
    </dgm:pt>
    <dgm:pt modelId="{511B5A16-2370-4143-8F1B-68451E000899}" type="pres">
      <dgm:prSet presAssocID="{6283AE0B-4E08-4E41-B358-418CF4F51191}" presName="txLvl1" presStyleLbl="revTx" presStyleIdx="3" presStyleCnt="5" custLinFactX="-12416" custLinFactY="241539" custLinFactNeighborX="-100000" custLinFactNeighborY="300000"/>
      <dgm:spPr/>
      <dgm:t>
        <a:bodyPr/>
        <a:lstStyle/>
        <a:p>
          <a:endParaRPr lang="zh-TW" altLang="en-US"/>
        </a:p>
      </dgm:t>
    </dgm:pt>
    <dgm:pt modelId="{8996D5DA-A732-44D7-86B3-609BDA1B002D}" type="pres">
      <dgm:prSet presAssocID="{6283AE0B-4E08-4E41-B358-418CF4F51191}" presName="lin" presStyleCnt="0"/>
      <dgm:spPr/>
    </dgm:pt>
    <dgm:pt modelId="{5E79A269-B81D-4EF0-AAD7-045A269A8A26}" type="pres">
      <dgm:prSet presAssocID="{60E98F74-3C2D-4735-A003-5FAB6F3498C6}" presName="txLvl2" presStyleLbl="revTx" presStyleIdx="4" presStyleCnt="5" custLinFactX="-12174" custLinFactY="400000" custLinFactNeighborX="-100000" custLinFactNeighborY="414208"/>
      <dgm:spPr/>
      <dgm:t>
        <a:bodyPr/>
        <a:lstStyle/>
        <a:p>
          <a:endParaRPr lang="zh-TW" altLang="en-US"/>
        </a:p>
      </dgm:t>
    </dgm:pt>
  </dgm:ptLst>
  <dgm:cxnLst>
    <dgm:cxn modelId="{1E2286CA-A941-451A-B6F4-231E919F3661}" type="presOf" srcId="{6887BA03-C310-4B12-9239-E2D1EB1FC83D}" destId="{8FEF805F-9799-4611-A7B2-DB75F5D8DAF8}" srcOrd="0" destOrd="0" presId="urn:microsoft.com/office/officeart/2008/layout/VerticalCircleList"/>
    <dgm:cxn modelId="{4A3E5CE8-8B09-4EF1-97B5-445FA93EC38A}" srcId="{608DDF9A-BA6F-41C9-8533-663652A0835C}" destId="{73AC4FB1-6231-4764-9FBA-2BC1315F6930}" srcOrd="0" destOrd="0" parTransId="{B7F31BBF-B42B-4077-8195-10F169EB2502}" sibTransId="{14E91671-CF88-4918-AFB2-FF3AE5FBAF30}"/>
    <dgm:cxn modelId="{4BAB9A3E-966F-40EB-9DBB-4E024ED0145A}" type="presOf" srcId="{D512C442-26D4-4EDE-9C33-1E1B903F2D0B}" destId="{F8584170-FDFB-4CBF-8C89-908FDCDA9435}" srcOrd="0" destOrd="0" presId="urn:microsoft.com/office/officeart/2008/layout/VerticalCircleList"/>
    <dgm:cxn modelId="{5AAA8E54-F34A-4046-B83C-35870F9026F9}" srcId="{6283AE0B-4E08-4E41-B358-418CF4F51191}" destId="{60E98F74-3C2D-4735-A003-5FAB6F3498C6}" srcOrd="0" destOrd="0" parTransId="{8B65A8A7-4CA3-4C74-A51D-2784EB1DF0C6}" sibTransId="{251D71F4-9E49-45BD-B684-7BD692406F76}"/>
    <dgm:cxn modelId="{0D8B94D1-EA1F-4235-8691-5DAA7DCE3E8F}" srcId="{73AC4FB1-6231-4764-9FBA-2BC1315F6930}" destId="{6887BA03-C310-4B12-9239-E2D1EB1FC83D}" srcOrd="1" destOrd="0" parTransId="{544DEF20-149F-4FAC-A912-0378BE6ED27A}" sibTransId="{137F5EA9-B758-43B6-A630-C5DA58402B1C}"/>
    <dgm:cxn modelId="{FD51E7FE-FC27-4231-A83D-444139B71480}" type="presOf" srcId="{60E98F74-3C2D-4735-A003-5FAB6F3498C6}" destId="{5E79A269-B81D-4EF0-AAD7-045A269A8A26}" srcOrd="0" destOrd="0" presId="urn:microsoft.com/office/officeart/2008/layout/VerticalCircleList"/>
    <dgm:cxn modelId="{D1C5BA81-DED0-4A75-90FF-E544AEC9D896}" srcId="{608DDF9A-BA6F-41C9-8533-663652A0835C}" destId="{6283AE0B-4E08-4E41-B358-418CF4F51191}" srcOrd="1" destOrd="0" parTransId="{D11966CC-E5BB-45D5-901F-A716C2BC25DE}" sibTransId="{7E21D51C-FB66-4271-8363-26DD871038BC}"/>
    <dgm:cxn modelId="{30750FC4-ED7C-44C6-8DC7-544C8CB73D4B}" srcId="{73AC4FB1-6231-4764-9FBA-2BC1315F6930}" destId="{D512C442-26D4-4EDE-9C33-1E1B903F2D0B}" srcOrd="0" destOrd="0" parTransId="{DBF1FF82-92B3-4C65-A2C9-31D7A5349CE6}" sibTransId="{08CBFCD3-0CA4-483C-B453-6E3EA5EEE892}"/>
    <dgm:cxn modelId="{ECF34ED1-2E4B-410A-9493-0B5F0E851333}" type="presOf" srcId="{6283AE0B-4E08-4E41-B358-418CF4F51191}" destId="{511B5A16-2370-4143-8F1B-68451E000899}" srcOrd="0" destOrd="0" presId="urn:microsoft.com/office/officeart/2008/layout/VerticalCircleList"/>
    <dgm:cxn modelId="{BB307A53-DC90-4B7A-8227-1DD357D88C40}" type="presOf" srcId="{73AC4FB1-6231-4764-9FBA-2BC1315F6930}" destId="{487891FF-B10D-434E-84A2-CB496AE791F6}" srcOrd="0" destOrd="0" presId="urn:microsoft.com/office/officeart/2008/layout/VerticalCircleList"/>
    <dgm:cxn modelId="{AE618719-73CC-441B-A43D-110F818B4931}" type="presOf" srcId="{608DDF9A-BA6F-41C9-8533-663652A0835C}" destId="{9FF6E4CF-8954-4E45-AE78-A5BFE1569FB2}" srcOrd="0" destOrd="0" presId="urn:microsoft.com/office/officeart/2008/layout/VerticalCircleList"/>
    <dgm:cxn modelId="{A9E4E4FA-2178-47CC-8A8D-7A1E558724EE}" type="presParOf" srcId="{9FF6E4CF-8954-4E45-AE78-A5BFE1569FB2}" destId="{2FE86F16-E58A-4E88-BF38-AE87AF4D533D}" srcOrd="0" destOrd="0" presId="urn:microsoft.com/office/officeart/2008/layout/VerticalCircleList"/>
    <dgm:cxn modelId="{8A86E22D-29AB-42B2-B835-4D144E175127}" type="presParOf" srcId="{2FE86F16-E58A-4E88-BF38-AE87AF4D533D}" destId="{D0773FB5-632A-48B8-B618-E97BD567CD32}" srcOrd="0" destOrd="0" presId="urn:microsoft.com/office/officeart/2008/layout/VerticalCircleList"/>
    <dgm:cxn modelId="{C109C719-2C04-477B-8BCF-BBC65DD301EB}" type="presParOf" srcId="{2FE86F16-E58A-4E88-BF38-AE87AF4D533D}" destId="{D280B877-C705-4B38-A5E2-C9CE911A96A1}" srcOrd="1" destOrd="0" presId="urn:microsoft.com/office/officeart/2008/layout/VerticalCircleList"/>
    <dgm:cxn modelId="{3F3E75F9-D590-4A4B-B394-13D304312BF4}" type="presParOf" srcId="{2FE86F16-E58A-4E88-BF38-AE87AF4D533D}" destId="{487891FF-B10D-434E-84A2-CB496AE791F6}" srcOrd="2" destOrd="0" presId="urn:microsoft.com/office/officeart/2008/layout/VerticalCircleList"/>
    <dgm:cxn modelId="{AB33FBC6-5907-4CBA-9367-36DDD5E632A2}" type="presParOf" srcId="{2FE86F16-E58A-4E88-BF38-AE87AF4D533D}" destId="{64C7F047-6A41-4D22-A647-C80FC57DADE4}" srcOrd="3" destOrd="0" presId="urn:microsoft.com/office/officeart/2008/layout/VerticalCircleList"/>
    <dgm:cxn modelId="{8BF96C7D-A9F5-46D5-A779-B46C4E649CDF}" type="presParOf" srcId="{64C7F047-6A41-4D22-A647-C80FC57DADE4}" destId="{F8584170-FDFB-4CBF-8C89-908FDCDA9435}" srcOrd="0" destOrd="0" presId="urn:microsoft.com/office/officeart/2008/layout/VerticalCircleList"/>
    <dgm:cxn modelId="{751E2D16-FFCD-4CE9-8F13-AA3408B2B120}" type="presParOf" srcId="{64C7F047-6A41-4D22-A647-C80FC57DADE4}" destId="{A0D7F5E9-4021-4CAE-8E0D-AD343C2AEABE}" srcOrd="1" destOrd="0" presId="urn:microsoft.com/office/officeart/2008/layout/VerticalCircleList"/>
    <dgm:cxn modelId="{C0CEBB0B-49C5-4740-BFC4-4B5FFD689F22}" type="presParOf" srcId="{64C7F047-6A41-4D22-A647-C80FC57DADE4}" destId="{8FEF805F-9799-4611-A7B2-DB75F5D8DAF8}" srcOrd="2" destOrd="0" presId="urn:microsoft.com/office/officeart/2008/layout/VerticalCircleList"/>
    <dgm:cxn modelId="{14B75FCF-115B-4BAA-A173-D0A724D2167C}" type="presParOf" srcId="{9FF6E4CF-8954-4E45-AE78-A5BFE1569FB2}" destId="{95AC14D8-FA05-45C6-946B-2A08A4E866A0}" srcOrd="1" destOrd="0" presId="urn:microsoft.com/office/officeart/2008/layout/VerticalCircleList"/>
    <dgm:cxn modelId="{D7982AFC-F0A9-413E-9619-C002E03BF36D}" type="presParOf" srcId="{9FF6E4CF-8954-4E45-AE78-A5BFE1569FB2}" destId="{FD5D7917-D0F7-4677-A4F1-56A4C4128E48}" srcOrd="2" destOrd="0" presId="urn:microsoft.com/office/officeart/2008/layout/VerticalCircleList"/>
    <dgm:cxn modelId="{6A31D1B3-62DF-4A6E-BD39-A6314CA804EB}" type="presParOf" srcId="{FD5D7917-D0F7-4677-A4F1-56A4C4128E48}" destId="{26512A98-FD8F-4DA0-9026-7177B6C7E3FE}" srcOrd="0" destOrd="0" presId="urn:microsoft.com/office/officeart/2008/layout/VerticalCircleList"/>
    <dgm:cxn modelId="{49FCC671-5ACA-46FB-81D2-4241624A3E0A}" type="presParOf" srcId="{FD5D7917-D0F7-4677-A4F1-56A4C4128E48}" destId="{3661681F-9C5D-4236-B709-6F8FD43915E4}" srcOrd="1" destOrd="0" presId="urn:microsoft.com/office/officeart/2008/layout/VerticalCircleList"/>
    <dgm:cxn modelId="{D4AFE6D3-81E1-4A7B-B8C2-C03BEEFD2547}" type="presParOf" srcId="{FD5D7917-D0F7-4677-A4F1-56A4C4128E48}" destId="{511B5A16-2370-4143-8F1B-68451E000899}" srcOrd="2" destOrd="0" presId="urn:microsoft.com/office/officeart/2008/layout/VerticalCircleList"/>
    <dgm:cxn modelId="{CF34980A-3D13-46C5-8020-0B2603A51BE8}" type="presParOf" srcId="{FD5D7917-D0F7-4677-A4F1-56A4C4128E48}" destId="{8996D5DA-A732-44D7-86B3-609BDA1B002D}" srcOrd="3" destOrd="0" presId="urn:microsoft.com/office/officeart/2008/layout/VerticalCircleList"/>
    <dgm:cxn modelId="{B6D2E5F5-6B63-46C5-9926-692D0312C426}" type="presParOf" srcId="{8996D5DA-A732-44D7-86B3-609BDA1B002D}" destId="{5E79A269-B81D-4EF0-AAD7-045A269A8A26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8DDF9A-BA6F-41C9-8533-663652A0835C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73AC4FB1-6231-4764-9FBA-2BC1315F6930}">
      <dgm:prSet phldrT="[文字]" phldr="1"/>
      <dgm:spPr/>
      <dgm:t>
        <a:bodyPr/>
        <a:lstStyle/>
        <a:p>
          <a:endParaRPr lang="zh-TW" altLang="en-US" dirty="0"/>
        </a:p>
      </dgm:t>
    </dgm:pt>
    <dgm:pt modelId="{B7F31BBF-B42B-4077-8195-10F169EB2502}" type="par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14E91671-CF88-4918-AFB2-FF3AE5FBAF30}" type="sib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D512C442-26D4-4EDE-9C33-1E1B903F2D0B}">
      <dgm:prSet phldrT="[文字]" phldr="1"/>
      <dgm:spPr/>
      <dgm:t>
        <a:bodyPr/>
        <a:lstStyle/>
        <a:p>
          <a:endParaRPr lang="zh-TW" altLang="en-US"/>
        </a:p>
      </dgm:t>
    </dgm:pt>
    <dgm:pt modelId="{DBF1FF82-92B3-4C65-A2C9-31D7A5349CE6}" type="par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08CBFCD3-0CA4-483C-B453-6E3EA5EEE892}" type="sib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6887BA03-C310-4B12-9239-E2D1EB1FC83D}">
      <dgm:prSet phldrT="[文字]" phldr="1"/>
      <dgm:spPr/>
      <dgm:t>
        <a:bodyPr/>
        <a:lstStyle/>
        <a:p>
          <a:endParaRPr lang="zh-TW" altLang="en-US"/>
        </a:p>
      </dgm:t>
    </dgm:pt>
    <dgm:pt modelId="{544DEF20-149F-4FAC-A912-0378BE6ED27A}" type="par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137F5EA9-B758-43B6-A630-C5DA58402B1C}" type="sib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6283AE0B-4E08-4E41-B358-418CF4F51191}">
      <dgm:prSet phldrT="[文字]" phldr="1"/>
      <dgm:spPr/>
      <dgm:t>
        <a:bodyPr/>
        <a:lstStyle/>
        <a:p>
          <a:endParaRPr lang="zh-TW" altLang="en-US" dirty="0"/>
        </a:p>
      </dgm:t>
    </dgm:pt>
    <dgm:pt modelId="{7E21D51C-FB66-4271-8363-26DD871038BC}" type="sib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D11966CC-E5BB-45D5-901F-A716C2BC25DE}" type="par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60E98F74-3C2D-4735-A003-5FAB6F3498C6}">
      <dgm:prSet phldrT="[文字]" phldr="1"/>
      <dgm:spPr/>
      <dgm:t>
        <a:bodyPr/>
        <a:lstStyle/>
        <a:p>
          <a:endParaRPr lang="zh-TW" altLang="en-US" dirty="0"/>
        </a:p>
      </dgm:t>
    </dgm:pt>
    <dgm:pt modelId="{251D71F4-9E49-45BD-B684-7BD692406F76}" type="sib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8B65A8A7-4CA3-4C74-A51D-2784EB1DF0C6}" type="par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9FF6E4CF-8954-4E45-AE78-A5BFE1569FB2}" type="pres">
      <dgm:prSet presAssocID="{608DDF9A-BA6F-41C9-8533-663652A0835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FE86F16-E58A-4E88-BF38-AE87AF4D533D}" type="pres">
      <dgm:prSet presAssocID="{73AC4FB1-6231-4764-9FBA-2BC1315F6930}" presName="withChildren" presStyleCnt="0"/>
      <dgm:spPr/>
    </dgm:pt>
    <dgm:pt modelId="{D0773FB5-632A-48B8-B618-E97BD567CD32}" type="pres">
      <dgm:prSet presAssocID="{73AC4FB1-6231-4764-9FBA-2BC1315F6930}" presName="bigCircle" presStyleLbl="vennNode1" presStyleIdx="0" presStyleCnt="5" custLinFactNeighborX="42617" custLinFactNeighborY="27408"/>
      <dgm:spPr>
        <a:noFill/>
        <a:ln>
          <a:noFill/>
        </a:ln>
      </dgm:spPr>
    </dgm:pt>
    <dgm:pt modelId="{D280B877-C705-4B38-A5E2-C9CE911A96A1}" type="pres">
      <dgm:prSet presAssocID="{73AC4FB1-6231-4764-9FBA-2BC1315F6930}" presName="medCircle" presStyleLbl="vennNode1" presStyleIdx="1" presStyleCnt="5" custLinFactX="100000" custLinFactNeighborX="174427" custLinFactNeighborY="-31564"/>
      <dgm:spPr/>
    </dgm:pt>
    <dgm:pt modelId="{487891FF-B10D-434E-84A2-CB496AE791F6}" type="pres">
      <dgm:prSet presAssocID="{73AC4FB1-6231-4764-9FBA-2BC1315F6930}" presName="txLvl1" presStyleLbl="revTx" presStyleIdx="0" presStyleCnt="5" custLinFactNeighborX="95225" custLinFactNeighborY="9155"/>
      <dgm:spPr/>
      <dgm:t>
        <a:bodyPr/>
        <a:lstStyle/>
        <a:p>
          <a:endParaRPr lang="zh-TW" altLang="en-US"/>
        </a:p>
      </dgm:t>
    </dgm:pt>
    <dgm:pt modelId="{64C7F047-6A41-4D22-A647-C80FC57DADE4}" type="pres">
      <dgm:prSet presAssocID="{73AC4FB1-6231-4764-9FBA-2BC1315F6930}" presName="lin" presStyleCnt="0"/>
      <dgm:spPr/>
    </dgm:pt>
    <dgm:pt modelId="{F8584170-FDFB-4CBF-8C89-908FDCDA9435}" type="pres">
      <dgm:prSet presAssocID="{D512C442-26D4-4EDE-9C33-1E1B903F2D0B}" presName="txLvl2" presStyleLbl="revTx" presStyleIdx="1" presStyleCnt="5"/>
      <dgm:spPr/>
      <dgm:t>
        <a:bodyPr/>
        <a:lstStyle/>
        <a:p>
          <a:endParaRPr lang="zh-TW" altLang="en-US"/>
        </a:p>
      </dgm:t>
    </dgm:pt>
    <dgm:pt modelId="{A0D7F5E9-4021-4CAE-8E0D-AD343C2AEABE}" type="pres">
      <dgm:prSet presAssocID="{08CBFCD3-0CA4-483C-B453-6E3EA5EEE892}" presName="smCircle" presStyleLbl="vennNode1" presStyleIdx="2" presStyleCnt="5"/>
      <dgm:spPr/>
    </dgm:pt>
    <dgm:pt modelId="{8FEF805F-9799-4611-A7B2-DB75F5D8DAF8}" type="pres">
      <dgm:prSet presAssocID="{6887BA03-C310-4B12-9239-E2D1EB1FC83D}" presName="txLvl2" presStyleLbl="revTx" presStyleIdx="2" presStyleCnt="5" custLinFactX="43721" custLinFactNeighborX="100000" custLinFactNeighborY="-19775"/>
      <dgm:spPr/>
      <dgm:t>
        <a:bodyPr/>
        <a:lstStyle/>
        <a:p>
          <a:endParaRPr lang="zh-TW" altLang="en-US"/>
        </a:p>
      </dgm:t>
    </dgm:pt>
    <dgm:pt modelId="{95AC14D8-FA05-45C6-946B-2A08A4E866A0}" type="pres">
      <dgm:prSet presAssocID="{73AC4FB1-6231-4764-9FBA-2BC1315F6930}" presName="overlap" presStyleCnt="0"/>
      <dgm:spPr/>
    </dgm:pt>
    <dgm:pt modelId="{FD5D7917-D0F7-4677-A4F1-56A4C4128E48}" type="pres">
      <dgm:prSet presAssocID="{6283AE0B-4E08-4E41-B358-418CF4F51191}" presName="withChildren" presStyleCnt="0"/>
      <dgm:spPr/>
    </dgm:pt>
    <dgm:pt modelId="{26512A98-FD8F-4DA0-9026-7177B6C7E3FE}" type="pres">
      <dgm:prSet presAssocID="{6283AE0B-4E08-4E41-B358-418CF4F51191}" presName="bigCircle" presStyleLbl="vennNode1" presStyleIdx="3" presStyleCnt="5" custScaleX="307062" custScaleY="127208" custLinFactNeighborX="-1146" custLinFactNeighborY="2357"/>
      <dgm:spPr>
        <a:solidFill>
          <a:srgbClr val="FF0000">
            <a:alpha val="50000"/>
          </a:srgbClr>
        </a:solidFill>
      </dgm:spPr>
    </dgm:pt>
    <dgm:pt modelId="{3661681F-9C5D-4236-B709-6F8FD43915E4}" type="pres">
      <dgm:prSet presAssocID="{6283AE0B-4E08-4E41-B358-418CF4F51191}" presName="medCircle" presStyleLbl="vennNode1" presStyleIdx="4" presStyleCnt="5" custScaleX="975707" custScaleY="466028" custLinFactX="-200000" custLinFactY="-200000" custLinFactNeighborX="-208770" custLinFactNeighborY="-271307"/>
      <dgm:spPr/>
    </dgm:pt>
    <dgm:pt modelId="{511B5A16-2370-4143-8F1B-68451E000899}" type="pres">
      <dgm:prSet presAssocID="{6283AE0B-4E08-4E41-B358-418CF4F51191}" presName="txLvl1" presStyleLbl="revTx" presStyleIdx="3" presStyleCnt="5" custLinFactX="-12416" custLinFactY="241539" custLinFactNeighborX="-100000" custLinFactNeighborY="300000"/>
      <dgm:spPr/>
      <dgm:t>
        <a:bodyPr/>
        <a:lstStyle/>
        <a:p>
          <a:endParaRPr lang="zh-TW" altLang="en-US"/>
        </a:p>
      </dgm:t>
    </dgm:pt>
    <dgm:pt modelId="{8996D5DA-A732-44D7-86B3-609BDA1B002D}" type="pres">
      <dgm:prSet presAssocID="{6283AE0B-4E08-4E41-B358-418CF4F51191}" presName="lin" presStyleCnt="0"/>
      <dgm:spPr/>
    </dgm:pt>
    <dgm:pt modelId="{5E79A269-B81D-4EF0-AAD7-045A269A8A26}" type="pres">
      <dgm:prSet presAssocID="{60E98F74-3C2D-4735-A003-5FAB6F3498C6}" presName="txLvl2" presStyleLbl="revTx" presStyleIdx="4" presStyleCnt="5" custLinFactX="-12174" custLinFactY="400000" custLinFactNeighborX="-100000" custLinFactNeighborY="414208"/>
      <dgm:spPr/>
      <dgm:t>
        <a:bodyPr/>
        <a:lstStyle/>
        <a:p>
          <a:endParaRPr lang="zh-TW" altLang="en-US"/>
        </a:p>
      </dgm:t>
    </dgm:pt>
  </dgm:ptLst>
  <dgm:cxnLst>
    <dgm:cxn modelId="{4A3E5CE8-8B09-4EF1-97B5-445FA93EC38A}" srcId="{608DDF9A-BA6F-41C9-8533-663652A0835C}" destId="{73AC4FB1-6231-4764-9FBA-2BC1315F6930}" srcOrd="0" destOrd="0" parTransId="{B7F31BBF-B42B-4077-8195-10F169EB2502}" sibTransId="{14E91671-CF88-4918-AFB2-FF3AE5FBAF30}"/>
    <dgm:cxn modelId="{12B355A8-A703-483D-94D2-26B53EA03AAD}" type="presOf" srcId="{6283AE0B-4E08-4E41-B358-418CF4F51191}" destId="{511B5A16-2370-4143-8F1B-68451E000899}" srcOrd="0" destOrd="0" presId="urn:microsoft.com/office/officeart/2008/layout/VerticalCircleList"/>
    <dgm:cxn modelId="{05CCC86E-C46B-411F-BC03-D9DC60B1FC7C}" type="presOf" srcId="{D512C442-26D4-4EDE-9C33-1E1B903F2D0B}" destId="{F8584170-FDFB-4CBF-8C89-908FDCDA9435}" srcOrd="0" destOrd="0" presId="urn:microsoft.com/office/officeart/2008/layout/VerticalCircleList"/>
    <dgm:cxn modelId="{DBFC9F5B-E012-4AA8-BF26-619233D4E3F0}" type="presOf" srcId="{73AC4FB1-6231-4764-9FBA-2BC1315F6930}" destId="{487891FF-B10D-434E-84A2-CB496AE791F6}" srcOrd="0" destOrd="0" presId="urn:microsoft.com/office/officeart/2008/layout/VerticalCircleList"/>
    <dgm:cxn modelId="{5AAA8E54-F34A-4046-B83C-35870F9026F9}" srcId="{6283AE0B-4E08-4E41-B358-418CF4F51191}" destId="{60E98F74-3C2D-4735-A003-5FAB6F3498C6}" srcOrd="0" destOrd="0" parTransId="{8B65A8A7-4CA3-4C74-A51D-2784EB1DF0C6}" sibTransId="{251D71F4-9E49-45BD-B684-7BD692406F76}"/>
    <dgm:cxn modelId="{0D8B94D1-EA1F-4235-8691-5DAA7DCE3E8F}" srcId="{73AC4FB1-6231-4764-9FBA-2BC1315F6930}" destId="{6887BA03-C310-4B12-9239-E2D1EB1FC83D}" srcOrd="1" destOrd="0" parTransId="{544DEF20-149F-4FAC-A912-0378BE6ED27A}" sibTransId="{137F5EA9-B758-43B6-A630-C5DA58402B1C}"/>
    <dgm:cxn modelId="{D1C5BA81-DED0-4A75-90FF-E544AEC9D896}" srcId="{608DDF9A-BA6F-41C9-8533-663652A0835C}" destId="{6283AE0B-4E08-4E41-B358-418CF4F51191}" srcOrd="1" destOrd="0" parTransId="{D11966CC-E5BB-45D5-901F-A716C2BC25DE}" sibTransId="{7E21D51C-FB66-4271-8363-26DD871038BC}"/>
    <dgm:cxn modelId="{30750FC4-ED7C-44C6-8DC7-544C8CB73D4B}" srcId="{73AC4FB1-6231-4764-9FBA-2BC1315F6930}" destId="{D512C442-26D4-4EDE-9C33-1E1B903F2D0B}" srcOrd="0" destOrd="0" parTransId="{DBF1FF82-92B3-4C65-A2C9-31D7A5349CE6}" sibTransId="{08CBFCD3-0CA4-483C-B453-6E3EA5EEE892}"/>
    <dgm:cxn modelId="{E0D65CD4-CC52-4FD0-A250-422E6FAA47FA}" type="presOf" srcId="{6887BA03-C310-4B12-9239-E2D1EB1FC83D}" destId="{8FEF805F-9799-4611-A7B2-DB75F5D8DAF8}" srcOrd="0" destOrd="0" presId="urn:microsoft.com/office/officeart/2008/layout/VerticalCircleList"/>
    <dgm:cxn modelId="{11815C11-149B-4FC6-B3B6-7720A0A2417F}" type="presOf" srcId="{60E98F74-3C2D-4735-A003-5FAB6F3498C6}" destId="{5E79A269-B81D-4EF0-AAD7-045A269A8A26}" srcOrd="0" destOrd="0" presId="urn:microsoft.com/office/officeart/2008/layout/VerticalCircleList"/>
    <dgm:cxn modelId="{528D14AE-3F00-4B78-8AC3-D199B8B6369F}" type="presOf" srcId="{608DDF9A-BA6F-41C9-8533-663652A0835C}" destId="{9FF6E4CF-8954-4E45-AE78-A5BFE1569FB2}" srcOrd="0" destOrd="0" presId="urn:microsoft.com/office/officeart/2008/layout/VerticalCircleList"/>
    <dgm:cxn modelId="{A39426EB-18B3-4AD9-AAF7-FA107B85AE8E}" type="presParOf" srcId="{9FF6E4CF-8954-4E45-AE78-A5BFE1569FB2}" destId="{2FE86F16-E58A-4E88-BF38-AE87AF4D533D}" srcOrd="0" destOrd="0" presId="urn:microsoft.com/office/officeart/2008/layout/VerticalCircleList"/>
    <dgm:cxn modelId="{C6FE54E7-493B-4ECC-944C-9A5C25F8B154}" type="presParOf" srcId="{2FE86F16-E58A-4E88-BF38-AE87AF4D533D}" destId="{D0773FB5-632A-48B8-B618-E97BD567CD32}" srcOrd="0" destOrd="0" presId="urn:microsoft.com/office/officeart/2008/layout/VerticalCircleList"/>
    <dgm:cxn modelId="{449D91E2-6917-4602-8355-BAA7B2EFB302}" type="presParOf" srcId="{2FE86F16-E58A-4E88-BF38-AE87AF4D533D}" destId="{D280B877-C705-4B38-A5E2-C9CE911A96A1}" srcOrd="1" destOrd="0" presId="urn:microsoft.com/office/officeart/2008/layout/VerticalCircleList"/>
    <dgm:cxn modelId="{A3E73262-B601-4813-849D-443900776FFA}" type="presParOf" srcId="{2FE86F16-E58A-4E88-BF38-AE87AF4D533D}" destId="{487891FF-B10D-434E-84A2-CB496AE791F6}" srcOrd="2" destOrd="0" presId="urn:microsoft.com/office/officeart/2008/layout/VerticalCircleList"/>
    <dgm:cxn modelId="{D66D6714-1EB8-4ED0-9950-7E55D4824716}" type="presParOf" srcId="{2FE86F16-E58A-4E88-BF38-AE87AF4D533D}" destId="{64C7F047-6A41-4D22-A647-C80FC57DADE4}" srcOrd="3" destOrd="0" presId="urn:microsoft.com/office/officeart/2008/layout/VerticalCircleList"/>
    <dgm:cxn modelId="{5CAF9961-D3B4-4D1C-AF64-2426E136A347}" type="presParOf" srcId="{64C7F047-6A41-4D22-A647-C80FC57DADE4}" destId="{F8584170-FDFB-4CBF-8C89-908FDCDA9435}" srcOrd="0" destOrd="0" presId="urn:microsoft.com/office/officeart/2008/layout/VerticalCircleList"/>
    <dgm:cxn modelId="{8688136B-D9AE-4060-A79B-0A82AF263BCD}" type="presParOf" srcId="{64C7F047-6A41-4D22-A647-C80FC57DADE4}" destId="{A0D7F5E9-4021-4CAE-8E0D-AD343C2AEABE}" srcOrd="1" destOrd="0" presId="urn:microsoft.com/office/officeart/2008/layout/VerticalCircleList"/>
    <dgm:cxn modelId="{B0B57436-08B7-4BA2-A89F-375CAB42B0B2}" type="presParOf" srcId="{64C7F047-6A41-4D22-A647-C80FC57DADE4}" destId="{8FEF805F-9799-4611-A7B2-DB75F5D8DAF8}" srcOrd="2" destOrd="0" presId="urn:microsoft.com/office/officeart/2008/layout/VerticalCircleList"/>
    <dgm:cxn modelId="{66514A16-66A9-4B7C-8F65-71897390B558}" type="presParOf" srcId="{9FF6E4CF-8954-4E45-AE78-A5BFE1569FB2}" destId="{95AC14D8-FA05-45C6-946B-2A08A4E866A0}" srcOrd="1" destOrd="0" presId="urn:microsoft.com/office/officeart/2008/layout/VerticalCircleList"/>
    <dgm:cxn modelId="{B9136994-509B-4FA3-860E-ACA014564800}" type="presParOf" srcId="{9FF6E4CF-8954-4E45-AE78-A5BFE1569FB2}" destId="{FD5D7917-D0F7-4677-A4F1-56A4C4128E48}" srcOrd="2" destOrd="0" presId="urn:microsoft.com/office/officeart/2008/layout/VerticalCircleList"/>
    <dgm:cxn modelId="{15251FA6-091A-4825-A9B7-AA532A35FB63}" type="presParOf" srcId="{FD5D7917-D0F7-4677-A4F1-56A4C4128E48}" destId="{26512A98-FD8F-4DA0-9026-7177B6C7E3FE}" srcOrd="0" destOrd="0" presId="urn:microsoft.com/office/officeart/2008/layout/VerticalCircleList"/>
    <dgm:cxn modelId="{485417FC-6AC7-4AEF-AB34-B64936ECD2C4}" type="presParOf" srcId="{FD5D7917-D0F7-4677-A4F1-56A4C4128E48}" destId="{3661681F-9C5D-4236-B709-6F8FD43915E4}" srcOrd="1" destOrd="0" presId="urn:microsoft.com/office/officeart/2008/layout/VerticalCircleList"/>
    <dgm:cxn modelId="{0F28FB4B-0E91-44E5-B29D-C1478BF36F40}" type="presParOf" srcId="{FD5D7917-D0F7-4677-A4F1-56A4C4128E48}" destId="{511B5A16-2370-4143-8F1B-68451E000899}" srcOrd="2" destOrd="0" presId="urn:microsoft.com/office/officeart/2008/layout/VerticalCircleList"/>
    <dgm:cxn modelId="{04EAD05D-3C64-4611-9F7B-C8301ACA40D6}" type="presParOf" srcId="{FD5D7917-D0F7-4677-A4F1-56A4C4128E48}" destId="{8996D5DA-A732-44D7-86B3-609BDA1B002D}" srcOrd="3" destOrd="0" presId="urn:microsoft.com/office/officeart/2008/layout/VerticalCircleList"/>
    <dgm:cxn modelId="{0F93389C-95AB-4B6C-829A-C7CD4BE40822}" type="presParOf" srcId="{8996D5DA-A732-44D7-86B3-609BDA1B002D}" destId="{5E79A269-B81D-4EF0-AAD7-045A269A8A26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8DDF9A-BA6F-41C9-8533-663652A0835C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73AC4FB1-6231-4764-9FBA-2BC1315F6930}">
      <dgm:prSet phldrT="[文字]" phldr="1"/>
      <dgm:spPr/>
      <dgm:t>
        <a:bodyPr/>
        <a:lstStyle/>
        <a:p>
          <a:endParaRPr lang="zh-TW" altLang="en-US" dirty="0"/>
        </a:p>
      </dgm:t>
    </dgm:pt>
    <dgm:pt modelId="{B7F31BBF-B42B-4077-8195-10F169EB2502}" type="par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14E91671-CF88-4918-AFB2-FF3AE5FBAF30}" type="sib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D512C442-26D4-4EDE-9C33-1E1B903F2D0B}">
      <dgm:prSet phldrT="[文字]" phldr="1"/>
      <dgm:spPr/>
      <dgm:t>
        <a:bodyPr/>
        <a:lstStyle/>
        <a:p>
          <a:endParaRPr lang="zh-TW" altLang="en-US"/>
        </a:p>
      </dgm:t>
    </dgm:pt>
    <dgm:pt modelId="{DBF1FF82-92B3-4C65-A2C9-31D7A5349CE6}" type="par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08CBFCD3-0CA4-483C-B453-6E3EA5EEE892}" type="sib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6887BA03-C310-4B12-9239-E2D1EB1FC83D}">
      <dgm:prSet phldrT="[文字]" phldr="1"/>
      <dgm:spPr/>
      <dgm:t>
        <a:bodyPr/>
        <a:lstStyle/>
        <a:p>
          <a:endParaRPr lang="zh-TW" altLang="en-US"/>
        </a:p>
      </dgm:t>
    </dgm:pt>
    <dgm:pt modelId="{544DEF20-149F-4FAC-A912-0378BE6ED27A}" type="par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137F5EA9-B758-43B6-A630-C5DA58402B1C}" type="sib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60E98F74-3C2D-4735-A003-5FAB6F3498C6}">
      <dgm:prSet phldrT="[文字]" phldr="1"/>
      <dgm:spPr/>
      <dgm:t>
        <a:bodyPr/>
        <a:lstStyle/>
        <a:p>
          <a:endParaRPr lang="zh-TW" altLang="en-US" dirty="0"/>
        </a:p>
      </dgm:t>
    </dgm:pt>
    <dgm:pt modelId="{251D71F4-9E49-45BD-B684-7BD692406F76}" type="sib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8B65A8A7-4CA3-4C74-A51D-2784EB1DF0C6}" type="par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6283AE0B-4E08-4E41-B358-418CF4F51191}">
      <dgm:prSet phldrT="[文字]" phldr="1"/>
      <dgm:spPr/>
      <dgm:t>
        <a:bodyPr/>
        <a:lstStyle/>
        <a:p>
          <a:endParaRPr lang="zh-TW" altLang="en-US" dirty="0"/>
        </a:p>
      </dgm:t>
    </dgm:pt>
    <dgm:pt modelId="{7E21D51C-FB66-4271-8363-26DD871038BC}" type="sib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D11966CC-E5BB-45D5-901F-A716C2BC25DE}" type="par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9FF6E4CF-8954-4E45-AE78-A5BFE1569FB2}" type="pres">
      <dgm:prSet presAssocID="{608DDF9A-BA6F-41C9-8533-663652A0835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FE86F16-E58A-4E88-BF38-AE87AF4D533D}" type="pres">
      <dgm:prSet presAssocID="{73AC4FB1-6231-4764-9FBA-2BC1315F6930}" presName="withChildren" presStyleCnt="0"/>
      <dgm:spPr/>
    </dgm:pt>
    <dgm:pt modelId="{D0773FB5-632A-48B8-B618-E97BD567CD32}" type="pres">
      <dgm:prSet presAssocID="{73AC4FB1-6231-4764-9FBA-2BC1315F6930}" presName="bigCircle" presStyleLbl="vennNode1" presStyleIdx="0" presStyleCnt="5" custLinFactNeighborX="42617" custLinFactNeighborY="27408"/>
      <dgm:spPr>
        <a:noFill/>
        <a:ln>
          <a:noFill/>
        </a:ln>
      </dgm:spPr>
    </dgm:pt>
    <dgm:pt modelId="{D280B877-C705-4B38-A5E2-C9CE911A96A1}" type="pres">
      <dgm:prSet presAssocID="{73AC4FB1-6231-4764-9FBA-2BC1315F6930}" presName="medCircle" presStyleLbl="vennNode1" presStyleIdx="1" presStyleCnt="5" custLinFactX="-471964" custLinFactY="-24490" custLinFactNeighborX="-500000" custLinFactNeighborY="-100000"/>
      <dgm:spPr/>
    </dgm:pt>
    <dgm:pt modelId="{487891FF-B10D-434E-84A2-CB496AE791F6}" type="pres">
      <dgm:prSet presAssocID="{73AC4FB1-6231-4764-9FBA-2BC1315F6930}" presName="txLvl1" presStyleLbl="revTx" presStyleIdx="0" presStyleCnt="5" custLinFactNeighborX="95225" custLinFactNeighborY="9155"/>
      <dgm:spPr/>
      <dgm:t>
        <a:bodyPr/>
        <a:lstStyle/>
        <a:p>
          <a:endParaRPr lang="zh-TW" altLang="en-US"/>
        </a:p>
      </dgm:t>
    </dgm:pt>
    <dgm:pt modelId="{64C7F047-6A41-4D22-A647-C80FC57DADE4}" type="pres">
      <dgm:prSet presAssocID="{73AC4FB1-6231-4764-9FBA-2BC1315F6930}" presName="lin" presStyleCnt="0"/>
      <dgm:spPr/>
    </dgm:pt>
    <dgm:pt modelId="{F8584170-FDFB-4CBF-8C89-908FDCDA9435}" type="pres">
      <dgm:prSet presAssocID="{D512C442-26D4-4EDE-9C33-1E1B903F2D0B}" presName="txLvl2" presStyleLbl="revTx" presStyleIdx="1" presStyleCnt="5"/>
      <dgm:spPr/>
      <dgm:t>
        <a:bodyPr/>
        <a:lstStyle/>
        <a:p>
          <a:endParaRPr lang="zh-TW" altLang="en-US"/>
        </a:p>
      </dgm:t>
    </dgm:pt>
    <dgm:pt modelId="{A0D7F5E9-4021-4CAE-8E0D-AD343C2AEABE}" type="pres">
      <dgm:prSet presAssocID="{08CBFCD3-0CA4-483C-B453-6E3EA5EEE892}" presName="smCircle" presStyleLbl="vennNode1" presStyleIdx="2" presStyleCnt="5"/>
      <dgm:spPr/>
    </dgm:pt>
    <dgm:pt modelId="{8FEF805F-9799-4611-A7B2-DB75F5D8DAF8}" type="pres">
      <dgm:prSet presAssocID="{6887BA03-C310-4B12-9239-E2D1EB1FC83D}" presName="txLvl2" presStyleLbl="revTx" presStyleIdx="2" presStyleCnt="5" custLinFactX="43721" custLinFactNeighborX="100000" custLinFactNeighborY="-19775"/>
      <dgm:spPr/>
      <dgm:t>
        <a:bodyPr/>
        <a:lstStyle/>
        <a:p>
          <a:endParaRPr lang="zh-TW" altLang="en-US"/>
        </a:p>
      </dgm:t>
    </dgm:pt>
    <dgm:pt modelId="{95AC14D8-FA05-45C6-946B-2A08A4E866A0}" type="pres">
      <dgm:prSet presAssocID="{73AC4FB1-6231-4764-9FBA-2BC1315F6930}" presName="overlap" presStyleCnt="0"/>
      <dgm:spPr/>
    </dgm:pt>
    <dgm:pt modelId="{FD5D7917-D0F7-4677-A4F1-56A4C4128E48}" type="pres">
      <dgm:prSet presAssocID="{6283AE0B-4E08-4E41-B358-418CF4F51191}" presName="withChildren" presStyleCnt="0"/>
      <dgm:spPr/>
    </dgm:pt>
    <dgm:pt modelId="{26512A98-FD8F-4DA0-9026-7177B6C7E3FE}" type="pres">
      <dgm:prSet presAssocID="{6283AE0B-4E08-4E41-B358-418CF4F51191}" presName="bigCircle" presStyleLbl="vennNode1" presStyleIdx="3" presStyleCnt="5" custScaleX="355587" custScaleY="180654" custLinFactNeighborX="-24551" custLinFactNeighborY="5340"/>
      <dgm:spPr>
        <a:solidFill>
          <a:schemeClr val="accent3">
            <a:lumMod val="60000"/>
            <a:lumOff val="40000"/>
            <a:alpha val="50000"/>
          </a:schemeClr>
        </a:solidFill>
      </dgm:spPr>
    </dgm:pt>
    <dgm:pt modelId="{3661681F-9C5D-4236-B709-6F8FD43915E4}" type="pres">
      <dgm:prSet presAssocID="{6283AE0B-4E08-4E41-B358-418CF4F51191}" presName="medCircle" presStyleLbl="vennNode1" presStyleIdx="4" presStyleCnt="5" custScaleX="1020647" custScaleY="559134" custLinFactX="-263051" custLinFactY="-276162" custLinFactNeighborX="-300000" custLinFactNeighborY="-300000"/>
      <dgm:spPr/>
    </dgm:pt>
    <dgm:pt modelId="{511B5A16-2370-4143-8F1B-68451E000899}" type="pres">
      <dgm:prSet presAssocID="{6283AE0B-4E08-4E41-B358-418CF4F51191}" presName="txLvl1" presStyleLbl="revTx" presStyleIdx="3" presStyleCnt="5" custLinFactX="-12416" custLinFactY="241539" custLinFactNeighborX="-100000" custLinFactNeighborY="300000"/>
      <dgm:spPr/>
      <dgm:t>
        <a:bodyPr/>
        <a:lstStyle/>
        <a:p>
          <a:endParaRPr lang="zh-TW" altLang="en-US"/>
        </a:p>
      </dgm:t>
    </dgm:pt>
    <dgm:pt modelId="{8996D5DA-A732-44D7-86B3-609BDA1B002D}" type="pres">
      <dgm:prSet presAssocID="{6283AE0B-4E08-4E41-B358-418CF4F51191}" presName="lin" presStyleCnt="0"/>
      <dgm:spPr/>
    </dgm:pt>
    <dgm:pt modelId="{5E79A269-B81D-4EF0-AAD7-045A269A8A26}" type="pres">
      <dgm:prSet presAssocID="{60E98F74-3C2D-4735-A003-5FAB6F3498C6}" presName="txLvl2" presStyleLbl="revTx" presStyleIdx="4" presStyleCnt="5" custLinFactX="-12174" custLinFactY="400000" custLinFactNeighborX="-100000" custLinFactNeighborY="414208"/>
      <dgm:spPr/>
      <dgm:t>
        <a:bodyPr/>
        <a:lstStyle/>
        <a:p>
          <a:endParaRPr lang="zh-TW" altLang="en-US"/>
        </a:p>
      </dgm:t>
    </dgm:pt>
  </dgm:ptLst>
  <dgm:cxnLst>
    <dgm:cxn modelId="{BA434E83-3E10-4F20-A6CE-57B53AAC679A}" type="presOf" srcId="{6887BA03-C310-4B12-9239-E2D1EB1FC83D}" destId="{8FEF805F-9799-4611-A7B2-DB75F5D8DAF8}" srcOrd="0" destOrd="0" presId="urn:microsoft.com/office/officeart/2008/layout/VerticalCircleList"/>
    <dgm:cxn modelId="{54E10A09-0FC0-4C03-837E-CF6A79A731BD}" type="presOf" srcId="{608DDF9A-BA6F-41C9-8533-663652A0835C}" destId="{9FF6E4CF-8954-4E45-AE78-A5BFE1569FB2}" srcOrd="0" destOrd="0" presId="urn:microsoft.com/office/officeart/2008/layout/VerticalCircleList"/>
    <dgm:cxn modelId="{4A3E5CE8-8B09-4EF1-97B5-445FA93EC38A}" srcId="{608DDF9A-BA6F-41C9-8533-663652A0835C}" destId="{73AC4FB1-6231-4764-9FBA-2BC1315F6930}" srcOrd="0" destOrd="0" parTransId="{B7F31BBF-B42B-4077-8195-10F169EB2502}" sibTransId="{14E91671-CF88-4918-AFB2-FF3AE5FBAF30}"/>
    <dgm:cxn modelId="{5AAA8E54-F34A-4046-B83C-35870F9026F9}" srcId="{6283AE0B-4E08-4E41-B358-418CF4F51191}" destId="{60E98F74-3C2D-4735-A003-5FAB6F3498C6}" srcOrd="0" destOrd="0" parTransId="{8B65A8A7-4CA3-4C74-A51D-2784EB1DF0C6}" sibTransId="{251D71F4-9E49-45BD-B684-7BD692406F76}"/>
    <dgm:cxn modelId="{B4E667E4-3825-40A7-8B70-2D1C50177A68}" type="presOf" srcId="{73AC4FB1-6231-4764-9FBA-2BC1315F6930}" destId="{487891FF-B10D-434E-84A2-CB496AE791F6}" srcOrd="0" destOrd="0" presId="urn:microsoft.com/office/officeart/2008/layout/VerticalCircleList"/>
    <dgm:cxn modelId="{2B64FF56-DD07-44FD-ABBE-834D46907456}" type="presOf" srcId="{60E98F74-3C2D-4735-A003-5FAB6F3498C6}" destId="{5E79A269-B81D-4EF0-AAD7-045A269A8A26}" srcOrd="0" destOrd="0" presId="urn:microsoft.com/office/officeart/2008/layout/VerticalCircleList"/>
    <dgm:cxn modelId="{0D8B94D1-EA1F-4235-8691-5DAA7DCE3E8F}" srcId="{73AC4FB1-6231-4764-9FBA-2BC1315F6930}" destId="{6887BA03-C310-4B12-9239-E2D1EB1FC83D}" srcOrd="1" destOrd="0" parTransId="{544DEF20-149F-4FAC-A912-0378BE6ED27A}" sibTransId="{137F5EA9-B758-43B6-A630-C5DA58402B1C}"/>
    <dgm:cxn modelId="{D1C5BA81-DED0-4A75-90FF-E544AEC9D896}" srcId="{608DDF9A-BA6F-41C9-8533-663652A0835C}" destId="{6283AE0B-4E08-4E41-B358-418CF4F51191}" srcOrd="1" destOrd="0" parTransId="{D11966CC-E5BB-45D5-901F-A716C2BC25DE}" sibTransId="{7E21D51C-FB66-4271-8363-26DD871038BC}"/>
    <dgm:cxn modelId="{30750FC4-ED7C-44C6-8DC7-544C8CB73D4B}" srcId="{73AC4FB1-6231-4764-9FBA-2BC1315F6930}" destId="{D512C442-26D4-4EDE-9C33-1E1B903F2D0B}" srcOrd="0" destOrd="0" parTransId="{DBF1FF82-92B3-4C65-A2C9-31D7A5349CE6}" sibTransId="{08CBFCD3-0CA4-483C-B453-6E3EA5EEE892}"/>
    <dgm:cxn modelId="{8D21C9BC-B9FD-44AF-AE38-E839A45BD446}" type="presOf" srcId="{D512C442-26D4-4EDE-9C33-1E1B903F2D0B}" destId="{F8584170-FDFB-4CBF-8C89-908FDCDA9435}" srcOrd="0" destOrd="0" presId="urn:microsoft.com/office/officeart/2008/layout/VerticalCircleList"/>
    <dgm:cxn modelId="{ABA19C2E-D61D-4062-A8BB-48E0CEB371E6}" type="presOf" srcId="{6283AE0B-4E08-4E41-B358-418CF4F51191}" destId="{511B5A16-2370-4143-8F1B-68451E000899}" srcOrd="0" destOrd="0" presId="urn:microsoft.com/office/officeart/2008/layout/VerticalCircleList"/>
    <dgm:cxn modelId="{04F1814C-24C7-4940-B4A4-4487F3074D19}" type="presParOf" srcId="{9FF6E4CF-8954-4E45-AE78-A5BFE1569FB2}" destId="{2FE86F16-E58A-4E88-BF38-AE87AF4D533D}" srcOrd="0" destOrd="0" presId="urn:microsoft.com/office/officeart/2008/layout/VerticalCircleList"/>
    <dgm:cxn modelId="{3F683109-221A-4157-9B2F-35A3811CABE1}" type="presParOf" srcId="{2FE86F16-E58A-4E88-BF38-AE87AF4D533D}" destId="{D0773FB5-632A-48B8-B618-E97BD567CD32}" srcOrd="0" destOrd="0" presId="urn:microsoft.com/office/officeart/2008/layout/VerticalCircleList"/>
    <dgm:cxn modelId="{A2A9DA8D-A997-44D4-9FDC-8C502E2CCC14}" type="presParOf" srcId="{2FE86F16-E58A-4E88-BF38-AE87AF4D533D}" destId="{D280B877-C705-4B38-A5E2-C9CE911A96A1}" srcOrd="1" destOrd="0" presId="urn:microsoft.com/office/officeart/2008/layout/VerticalCircleList"/>
    <dgm:cxn modelId="{B77135D0-D21A-432A-A012-9746DB6C426A}" type="presParOf" srcId="{2FE86F16-E58A-4E88-BF38-AE87AF4D533D}" destId="{487891FF-B10D-434E-84A2-CB496AE791F6}" srcOrd="2" destOrd="0" presId="urn:microsoft.com/office/officeart/2008/layout/VerticalCircleList"/>
    <dgm:cxn modelId="{A9C6F2C6-1733-46E8-8418-7AEB952BD35F}" type="presParOf" srcId="{2FE86F16-E58A-4E88-BF38-AE87AF4D533D}" destId="{64C7F047-6A41-4D22-A647-C80FC57DADE4}" srcOrd="3" destOrd="0" presId="urn:microsoft.com/office/officeart/2008/layout/VerticalCircleList"/>
    <dgm:cxn modelId="{DBA4AE27-F000-4A34-BC4A-E04BEDD45280}" type="presParOf" srcId="{64C7F047-6A41-4D22-A647-C80FC57DADE4}" destId="{F8584170-FDFB-4CBF-8C89-908FDCDA9435}" srcOrd="0" destOrd="0" presId="urn:microsoft.com/office/officeart/2008/layout/VerticalCircleList"/>
    <dgm:cxn modelId="{13C53D88-DDB9-4713-BBAB-4DF77C81048A}" type="presParOf" srcId="{64C7F047-6A41-4D22-A647-C80FC57DADE4}" destId="{A0D7F5E9-4021-4CAE-8E0D-AD343C2AEABE}" srcOrd="1" destOrd="0" presId="urn:microsoft.com/office/officeart/2008/layout/VerticalCircleList"/>
    <dgm:cxn modelId="{BEFB7B37-A2EF-41F6-97E1-8F5E2A5F1B04}" type="presParOf" srcId="{64C7F047-6A41-4D22-A647-C80FC57DADE4}" destId="{8FEF805F-9799-4611-A7B2-DB75F5D8DAF8}" srcOrd="2" destOrd="0" presId="urn:microsoft.com/office/officeart/2008/layout/VerticalCircleList"/>
    <dgm:cxn modelId="{A9B2A162-9662-4081-8CDA-FBABD156CC01}" type="presParOf" srcId="{9FF6E4CF-8954-4E45-AE78-A5BFE1569FB2}" destId="{95AC14D8-FA05-45C6-946B-2A08A4E866A0}" srcOrd="1" destOrd="0" presId="urn:microsoft.com/office/officeart/2008/layout/VerticalCircleList"/>
    <dgm:cxn modelId="{425D2FE1-9A48-47BA-AE23-7BB9D6D837DE}" type="presParOf" srcId="{9FF6E4CF-8954-4E45-AE78-A5BFE1569FB2}" destId="{FD5D7917-D0F7-4677-A4F1-56A4C4128E48}" srcOrd="2" destOrd="0" presId="urn:microsoft.com/office/officeart/2008/layout/VerticalCircleList"/>
    <dgm:cxn modelId="{FF6F70DA-347A-4871-963E-33BE496C472C}" type="presParOf" srcId="{FD5D7917-D0F7-4677-A4F1-56A4C4128E48}" destId="{26512A98-FD8F-4DA0-9026-7177B6C7E3FE}" srcOrd="0" destOrd="0" presId="urn:microsoft.com/office/officeart/2008/layout/VerticalCircleList"/>
    <dgm:cxn modelId="{184B86C2-0EB3-4E8A-864F-791FD68DAEFD}" type="presParOf" srcId="{FD5D7917-D0F7-4677-A4F1-56A4C4128E48}" destId="{3661681F-9C5D-4236-B709-6F8FD43915E4}" srcOrd="1" destOrd="0" presId="urn:microsoft.com/office/officeart/2008/layout/VerticalCircleList"/>
    <dgm:cxn modelId="{CE20E3B0-BC59-445A-A649-8B29A5CAE551}" type="presParOf" srcId="{FD5D7917-D0F7-4677-A4F1-56A4C4128E48}" destId="{511B5A16-2370-4143-8F1B-68451E000899}" srcOrd="2" destOrd="0" presId="urn:microsoft.com/office/officeart/2008/layout/VerticalCircleList"/>
    <dgm:cxn modelId="{A2B4AC66-7047-4098-8D9A-7F0E8A300544}" type="presParOf" srcId="{FD5D7917-D0F7-4677-A4F1-56A4C4128E48}" destId="{8996D5DA-A732-44D7-86B3-609BDA1B002D}" srcOrd="3" destOrd="0" presId="urn:microsoft.com/office/officeart/2008/layout/VerticalCircleList"/>
    <dgm:cxn modelId="{A94B4886-6A7A-409E-A711-4986E279D2BB}" type="presParOf" srcId="{8996D5DA-A732-44D7-86B3-609BDA1B002D}" destId="{5E79A269-B81D-4EF0-AAD7-045A269A8A26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8DDF9A-BA6F-41C9-8533-663652A0835C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73AC4FB1-6231-4764-9FBA-2BC1315F6930}">
      <dgm:prSet phldrT="[文字]" phldr="1"/>
      <dgm:spPr/>
      <dgm:t>
        <a:bodyPr/>
        <a:lstStyle/>
        <a:p>
          <a:endParaRPr lang="zh-TW" altLang="en-US" dirty="0"/>
        </a:p>
      </dgm:t>
    </dgm:pt>
    <dgm:pt modelId="{B7F31BBF-B42B-4077-8195-10F169EB2502}" type="par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14E91671-CF88-4918-AFB2-FF3AE5FBAF30}" type="sibTrans" cxnId="{4A3E5CE8-8B09-4EF1-97B5-445FA93EC38A}">
      <dgm:prSet/>
      <dgm:spPr/>
      <dgm:t>
        <a:bodyPr/>
        <a:lstStyle/>
        <a:p>
          <a:endParaRPr lang="zh-TW" altLang="en-US"/>
        </a:p>
      </dgm:t>
    </dgm:pt>
    <dgm:pt modelId="{D512C442-26D4-4EDE-9C33-1E1B903F2D0B}">
      <dgm:prSet phldrT="[文字]" phldr="1"/>
      <dgm:spPr/>
      <dgm:t>
        <a:bodyPr/>
        <a:lstStyle/>
        <a:p>
          <a:endParaRPr lang="zh-TW" altLang="en-US"/>
        </a:p>
      </dgm:t>
    </dgm:pt>
    <dgm:pt modelId="{DBF1FF82-92B3-4C65-A2C9-31D7A5349CE6}" type="par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08CBFCD3-0CA4-483C-B453-6E3EA5EEE892}" type="sibTrans" cxnId="{30750FC4-ED7C-44C6-8DC7-544C8CB73D4B}">
      <dgm:prSet/>
      <dgm:spPr/>
      <dgm:t>
        <a:bodyPr/>
        <a:lstStyle/>
        <a:p>
          <a:endParaRPr lang="zh-TW" altLang="en-US"/>
        </a:p>
      </dgm:t>
    </dgm:pt>
    <dgm:pt modelId="{6887BA03-C310-4B12-9239-E2D1EB1FC83D}">
      <dgm:prSet phldrT="[文字]" phldr="1"/>
      <dgm:spPr/>
      <dgm:t>
        <a:bodyPr/>
        <a:lstStyle/>
        <a:p>
          <a:endParaRPr lang="zh-TW" altLang="en-US"/>
        </a:p>
      </dgm:t>
    </dgm:pt>
    <dgm:pt modelId="{544DEF20-149F-4FAC-A912-0378BE6ED27A}" type="par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137F5EA9-B758-43B6-A630-C5DA58402B1C}" type="sibTrans" cxnId="{0D8B94D1-EA1F-4235-8691-5DAA7DCE3E8F}">
      <dgm:prSet/>
      <dgm:spPr/>
      <dgm:t>
        <a:bodyPr/>
        <a:lstStyle/>
        <a:p>
          <a:endParaRPr lang="zh-TW" altLang="en-US"/>
        </a:p>
      </dgm:t>
    </dgm:pt>
    <dgm:pt modelId="{6283AE0B-4E08-4E41-B358-418CF4F51191}">
      <dgm:prSet phldrT="[文字]" phldr="1"/>
      <dgm:spPr/>
      <dgm:t>
        <a:bodyPr/>
        <a:lstStyle/>
        <a:p>
          <a:endParaRPr lang="zh-TW" altLang="en-US" dirty="0"/>
        </a:p>
      </dgm:t>
    </dgm:pt>
    <dgm:pt modelId="{7E21D51C-FB66-4271-8363-26DD871038BC}" type="sib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D11966CC-E5BB-45D5-901F-A716C2BC25DE}" type="parTrans" cxnId="{D1C5BA81-DED0-4A75-90FF-E544AEC9D896}">
      <dgm:prSet/>
      <dgm:spPr/>
      <dgm:t>
        <a:bodyPr/>
        <a:lstStyle/>
        <a:p>
          <a:endParaRPr lang="zh-TW" altLang="en-US"/>
        </a:p>
      </dgm:t>
    </dgm:pt>
    <dgm:pt modelId="{60E98F74-3C2D-4735-A003-5FAB6F3498C6}">
      <dgm:prSet phldrT="[文字]" phldr="1"/>
      <dgm:spPr/>
      <dgm:t>
        <a:bodyPr/>
        <a:lstStyle/>
        <a:p>
          <a:endParaRPr lang="zh-TW" altLang="en-US" dirty="0"/>
        </a:p>
      </dgm:t>
    </dgm:pt>
    <dgm:pt modelId="{251D71F4-9E49-45BD-B684-7BD692406F76}" type="sib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8B65A8A7-4CA3-4C74-A51D-2784EB1DF0C6}" type="parTrans" cxnId="{5AAA8E54-F34A-4046-B83C-35870F9026F9}">
      <dgm:prSet/>
      <dgm:spPr/>
      <dgm:t>
        <a:bodyPr/>
        <a:lstStyle/>
        <a:p>
          <a:endParaRPr lang="zh-TW" altLang="en-US"/>
        </a:p>
      </dgm:t>
    </dgm:pt>
    <dgm:pt modelId="{9FF6E4CF-8954-4E45-AE78-A5BFE1569FB2}" type="pres">
      <dgm:prSet presAssocID="{608DDF9A-BA6F-41C9-8533-663652A0835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FE86F16-E58A-4E88-BF38-AE87AF4D533D}" type="pres">
      <dgm:prSet presAssocID="{73AC4FB1-6231-4764-9FBA-2BC1315F6930}" presName="withChildren" presStyleCnt="0"/>
      <dgm:spPr/>
    </dgm:pt>
    <dgm:pt modelId="{D0773FB5-632A-48B8-B618-E97BD567CD32}" type="pres">
      <dgm:prSet presAssocID="{73AC4FB1-6231-4764-9FBA-2BC1315F6930}" presName="bigCircle" presStyleLbl="vennNode1" presStyleIdx="0" presStyleCnt="5" custLinFactNeighborX="42617" custLinFactNeighborY="27408"/>
      <dgm:spPr>
        <a:noFill/>
        <a:ln>
          <a:noFill/>
        </a:ln>
      </dgm:spPr>
    </dgm:pt>
    <dgm:pt modelId="{D280B877-C705-4B38-A5E2-C9CE911A96A1}" type="pres">
      <dgm:prSet presAssocID="{73AC4FB1-6231-4764-9FBA-2BC1315F6930}" presName="medCircle" presStyleLbl="vennNode1" presStyleIdx="1" presStyleCnt="5" custLinFactX="14800" custLinFactNeighborX="100000" custLinFactNeighborY="-11480"/>
      <dgm:spPr/>
    </dgm:pt>
    <dgm:pt modelId="{487891FF-B10D-434E-84A2-CB496AE791F6}" type="pres">
      <dgm:prSet presAssocID="{73AC4FB1-6231-4764-9FBA-2BC1315F6930}" presName="txLvl1" presStyleLbl="revTx" presStyleIdx="0" presStyleCnt="5" custLinFactNeighborX="95225" custLinFactNeighborY="9155"/>
      <dgm:spPr/>
      <dgm:t>
        <a:bodyPr/>
        <a:lstStyle/>
        <a:p>
          <a:endParaRPr lang="zh-TW" altLang="en-US"/>
        </a:p>
      </dgm:t>
    </dgm:pt>
    <dgm:pt modelId="{64C7F047-6A41-4D22-A647-C80FC57DADE4}" type="pres">
      <dgm:prSet presAssocID="{73AC4FB1-6231-4764-9FBA-2BC1315F6930}" presName="lin" presStyleCnt="0"/>
      <dgm:spPr/>
    </dgm:pt>
    <dgm:pt modelId="{F8584170-FDFB-4CBF-8C89-908FDCDA9435}" type="pres">
      <dgm:prSet presAssocID="{D512C442-26D4-4EDE-9C33-1E1B903F2D0B}" presName="txLvl2" presStyleLbl="revTx" presStyleIdx="1" presStyleCnt="5"/>
      <dgm:spPr/>
      <dgm:t>
        <a:bodyPr/>
        <a:lstStyle/>
        <a:p>
          <a:endParaRPr lang="zh-TW" altLang="en-US"/>
        </a:p>
      </dgm:t>
    </dgm:pt>
    <dgm:pt modelId="{A0D7F5E9-4021-4CAE-8E0D-AD343C2AEABE}" type="pres">
      <dgm:prSet presAssocID="{08CBFCD3-0CA4-483C-B453-6E3EA5EEE892}" presName="smCircle" presStyleLbl="vennNode1" presStyleIdx="2" presStyleCnt="5"/>
      <dgm:spPr/>
    </dgm:pt>
    <dgm:pt modelId="{8FEF805F-9799-4611-A7B2-DB75F5D8DAF8}" type="pres">
      <dgm:prSet presAssocID="{6887BA03-C310-4B12-9239-E2D1EB1FC83D}" presName="txLvl2" presStyleLbl="revTx" presStyleIdx="2" presStyleCnt="5" custLinFactX="43721" custLinFactNeighborX="100000" custLinFactNeighborY="-19775"/>
      <dgm:spPr/>
      <dgm:t>
        <a:bodyPr/>
        <a:lstStyle/>
        <a:p>
          <a:endParaRPr lang="zh-TW" altLang="en-US"/>
        </a:p>
      </dgm:t>
    </dgm:pt>
    <dgm:pt modelId="{95AC14D8-FA05-45C6-946B-2A08A4E866A0}" type="pres">
      <dgm:prSet presAssocID="{73AC4FB1-6231-4764-9FBA-2BC1315F6930}" presName="overlap" presStyleCnt="0"/>
      <dgm:spPr/>
    </dgm:pt>
    <dgm:pt modelId="{FD5D7917-D0F7-4677-A4F1-56A4C4128E48}" type="pres">
      <dgm:prSet presAssocID="{6283AE0B-4E08-4E41-B358-418CF4F51191}" presName="withChildren" presStyleCnt="0"/>
      <dgm:spPr/>
    </dgm:pt>
    <dgm:pt modelId="{26512A98-FD8F-4DA0-9026-7177B6C7E3FE}" type="pres">
      <dgm:prSet presAssocID="{6283AE0B-4E08-4E41-B358-418CF4F51191}" presName="bigCircle" presStyleLbl="vennNode1" presStyleIdx="3" presStyleCnt="5" custScaleX="324369" custScaleY="163927" custLinFactNeighborX="8663" custLinFactNeighborY="8366"/>
      <dgm:spPr>
        <a:solidFill>
          <a:srgbClr val="FF0000">
            <a:alpha val="50000"/>
          </a:srgbClr>
        </a:solidFill>
      </dgm:spPr>
    </dgm:pt>
    <dgm:pt modelId="{3661681F-9C5D-4236-B709-6F8FD43915E4}" type="pres">
      <dgm:prSet presAssocID="{6283AE0B-4E08-4E41-B358-418CF4F51191}" presName="medCircle" presStyleLbl="vennNode1" presStyleIdx="4" presStyleCnt="5" custScaleX="888535" custScaleY="517171" custLinFactX="-200000" custLinFactY="-200000" custLinFactNeighborX="-203647" custLinFactNeighborY="-214943"/>
      <dgm:spPr/>
    </dgm:pt>
    <dgm:pt modelId="{511B5A16-2370-4143-8F1B-68451E000899}" type="pres">
      <dgm:prSet presAssocID="{6283AE0B-4E08-4E41-B358-418CF4F51191}" presName="txLvl1" presStyleLbl="revTx" presStyleIdx="3" presStyleCnt="5" custLinFactX="-12416" custLinFactY="241539" custLinFactNeighborX="-100000" custLinFactNeighborY="300000"/>
      <dgm:spPr/>
      <dgm:t>
        <a:bodyPr/>
        <a:lstStyle/>
        <a:p>
          <a:endParaRPr lang="zh-TW" altLang="en-US"/>
        </a:p>
      </dgm:t>
    </dgm:pt>
    <dgm:pt modelId="{8996D5DA-A732-44D7-86B3-609BDA1B002D}" type="pres">
      <dgm:prSet presAssocID="{6283AE0B-4E08-4E41-B358-418CF4F51191}" presName="lin" presStyleCnt="0"/>
      <dgm:spPr/>
    </dgm:pt>
    <dgm:pt modelId="{5E79A269-B81D-4EF0-AAD7-045A269A8A26}" type="pres">
      <dgm:prSet presAssocID="{60E98F74-3C2D-4735-A003-5FAB6F3498C6}" presName="txLvl2" presStyleLbl="revTx" presStyleIdx="4" presStyleCnt="5" custLinFactX="-12174" custLinFactY="400000" custLinFactNeighborX="-100000" custLinFactNeighborY="414208"/>
      <dgm:spPr/>
      <dgm:t>
        <a:bodyPr/>
        <a:lstStyle/>
        <a:p>
          <a:endParaRPr lang="zh-TW" altLang="en-US"/>
        </a:p>
      </dgm:t>
    </dgm:pt>
  </dgm:ptLst>
  <dgm:cxnLst>
    <dgm:cxn modelId="{D1C5BA81-DED0-4A75-90FF-E544AEC9D896}" srcId="{608DDF9A-BA6F-41C9-8533-663652A0835C}" destId="{6283AE0B-4E08-4E41-B358-418CF4F51191}" srcOrd="1" destOrd="0" parTransId="{D11966CC-E5BB-45D5-901F-A716C2BC25DE}" sibTransId="{7E21D51C-FB66-4271-8363-26DD871038BC}"/>
    <dgm:cxn modelId="{C559AD42-F34A-4724-BC14-FD6B478A5B39}" type="presOf" srcId="{D512C442-26D4-4EDE-9C33-1E1B903F2D0B}" destId="{F8584170-FDFB-4CBF-8C89-908FDCDA9435}" srcOrd="0" destOrd="0" presId="urn:microsoft.com/office/officeart/2008/layout/VerticalCircleList"/>
    <dgm:cxn modelId="{F214E617-F58F-40AC-8479-95CED1B095AE}" type="presOf" srcId="{608DDF9A-BA6F-41C9-8533-663652A0835C}" destId="{9FF6E4CF-8954-4E45-AE78-A5BFE1569FB2}" srcOrd="0" destOrd="0" presId="urn:microsoft.com/office/officeart/2008/layout/VerticalCircleList"/>
    <dgm:cxn modelId="{5AAA8E54-F34A-4046-B83C-35870F9026F9}" srcId="{6283AE0B-4E08-4E41-B358-418CF4F51191}" destId="{60E98F74-3C2D-4735-A003-5FAB6F3498C6}" srcOrd="0" destOrd="0" parTransId="{8B65A8A7-4CA3-4C74-A51D-2784EB1DF0C6}" sibTransId="{251D71F4-9E49-45BD-B684-7BD692406F76}"/>
    <dgm:cxn modelId="{0D8B94D1-EA1F-4235-8691-5DAA7DCE3E8F}" srcId="{73AC4FB1-6231-4764-9FBA-2BC1315F6930}" destId="{6887BA03-C310-4B12-9239-E2D1EB1FC83D}" srcOrd="1" destOrd="0" parTransId="{544DEF20-149F-4FAC-A912-0378BE6ED27A}" sibTransId="{137F5EA9-B758-43B6-A630-C5DA58402B1C}"/>
    <dgm:cxn modelId="{23ABD488-537B-4B17-862B-68E2A3D52EB0}" type="presOf" srcId="{6283AE0B-4E08-4E41-B358-418CF4F51191}" destId="{511B5A16-2370-4143-8F1B-68451E000899}" srcOrd="0" destOrd="0" presId="urn:microsoft.com/office/officeart/2008/layout/VerticalCircleList"/>
    <dgm:cxn modelId="{E9ADBF4F-81C2-404A-98C0-F47DE510ABF3}" type="presOf" srcId="{73AC4FB1-6231-4764-9FBA-2BC1315F6930}" destId="{487891FF-B10D-434E-84A2-CB496AE791F6}" srcOrd="0" destOrd="0" presId="urn:microsoft.com/office/officeart/2008/layout/VerticalCircleList"/>
    <dgm:cxn modelId="{45FC6980-69AB-4222-8737-6984CD6601E5}" type="presOf" srcId="{60E98F74-3C2D-4735-A003-5FAB6F3498C6}" destId="{5E79A269-B81D-4EF0-AAD7-045A269A8A26}" srcOrd="0" destOrd="0" presId="urn:microsoft.com/office/officeart/2008/layout/VerticalCircleList"/>
    <dgm:cxn modelId="{4A3E5CE8-8B09-4EF1-97B5-445FA93EC38A}" srcId="{608DDF9A-BA6F-41C9-8533-663652A0835C}" destId="{73AC4FB1-6231-4764-9FBA-2BC1315F6930}" srcOrd="0" destOrd="0" parTransId="{B7F31BBF-B42B-4077-8195-10F169EB2502}" sibTransId="{14E91671-CF88-4918-AFB2-FF3AE5FBAF30}"/>
    <dgm:cxn modelId="{30750FC4-ED7C-44C6-8DC7-544C8CB73D4B}" srcId="{73AC4FB1-6231-4764-9FBA-2BC1315F6930}" destId="{D512C442-26D4-4EDE-9C33-1E1B903F2D0B}" srcOrd="0" destOrd="0" parTransId="{DBF1FF82-92B3-4C65-A2C9-31D7A5349CE6}" sibTransId="{08CBFCD3-0CA4-483C-B453-6E3EA5EEE892}"/>
    <dgm:cxn modelId="{CF8D0FA7-F218-45D9-ADAB-73280D975DB8}" type="presOf" srcId="{6887BA03-C310-4B12-9239-E2D1EB1FC83D}" destId="{8FEF805F-9799-4611-A7B2-DB75F5D8DAF8}" srcOrd="0" destOrd="0" presId="urn:microsoft.com/office/officeart/2008/layout/VerticalCircleList"/>
    <dgm:cxn modelId="{7861E602-6396-4E8D-917C-E161F5CBE7B1}" type="presParOf" srcId="{9FF6E4CF-8954-4E45-AE78-A5BFE1569FB2}" destId="{2FE86F16-E58A-4E88-BF38-AE87AF4D533D}" srcOrd="0" destOrd="0" presId="urn:microsoft.com/office/officeart/2008/layout/VerticalCircleList"/>
    <dgm:cxn modelId="{D5AB57DE-C518-4F5A-A927-B5AF5A931C76}" type="presParOf" srcId="{2FE86F16-E58A-4E88-BF38-AE87AF4D533D}" destId="{D0773FB5-632A-48B8-B618-E97BD567CD32}" srcOrd="0" destOrd="0" presId="urn:microsoft.com/office/officeart/2008/layout/VerticalCircleList"/>
    <dgm:cxn modelId="{F0DD46C2-FAC6-44CB-9805-5A258453722C}" type="presParOf" srcId="{2FE86F16-E58A-4E88-BF38-AE87AF4D533D}" destId="{D280B877-C705-4B38-A5E2-C9CE911A96A1}" srcOrd="1" destOrd="0" presId="urn:microsoft.com/office/officeart/2008/layout/VerticalCircleList"/>
    <dgm:cxn modelId="{12362834-99FB-4B07-98A8-33CE50BB6831}" type="presParOf" srcId="{2FE86F16-E58A-4E88-BF38-AE87AF4D533D}" destId="{487891FF-B10D-434E-84A2-CB496AE791F6}" srcOrd="2" destOrd="0" presId="urn:microsoft.com/office/officeart/2008/layout/VerticalCircleList"/>
    <dgm:cxn modelId="{565C47D6-F9DD-4860-9A64-A2AF8D661AB4}" type="presParOf" srcId="{2FE86F16-E58A-4E88-BF38-AE87AF4D533D}" destId="{64C7F047-6A41-4D22-A647-C80FC57DADE4}" srcOrd="3" destOrd="0" presId="urn:microsoft.com/office/officeart/2008/layout/VerticalCircleList"/>
    <dgm:cxn modelId="{0EF2DA0A-6F2F-40D0-9B33-29CD8310C6B4}" type="presParOf" srcId="{64C7F047-6A41-4D22-A647-C80FC57DADE4}" destId="{F8584170-FDFB-4CBF-8C89-908FDCDA9435}" srcOrd="0" destOrd="0" presId="urn:microsoft.com/office/officeart/2008/layout/VerticalCircleList"/>
    <dgm:cxn modelId="{457367D5-B7D3-4CAB-8A5B-A6A049BC6519}" type="presParOf" srcId="{64C7F047-6A41-4D22-A647-C80FC57DADE4}" destId="{A0D7F5E9-4021-4CAE-8E0D-AD343C2AEABE}" srcOrd="1" destOrd="0" presId="urn:microsoft.com/office/officeart/2008/layout/VerticalCircleList"/>
    <dgm:cxn modelId="{C9AF5963-56BA-4DBA-B95B-7A7FB1E0B405}" type="presParOf" srcId="{64C7F047-6A41-4D22-A647-C80FC57DADE4}" destId="{8FEF805F-9799-4611-A7B2-DB75F5D8DAF8}" srcOrd="2" destOrd="0" presId="urn:microsoft.com/office/officeart/2008/layout/VerticalCircleList"/>
    <dgm:cxn modelId="{D33C8895-95D7-42D5-A504-11503DC6109D}" type="presParOf" srcId="{9FF6E4CF-8954-4E45-AE78-A5BFE1569FB2}" destId="{95AC14D8-FA05-45C6-946B-2A08A4E866A0}" srcOrd="1" destOrd="0" presId="urn:microsoft.com/office/officeart/2008/layout/VerticalCircleList"/>
    <dgm:cxn modelId="{DEA5B315-3BDB-4252-B171-8B95235138BC}" type="presParOf" srcId="{9FF6E4CF-8954-4E45-AE78-A5BFE1569FB2}" destId="{FD5D7917-D0F7-4677-A4F1-56A4C4128E48}" srcOrd="2" destOrd="0" presId="urn:microsoft.com/office/officeart/2008/layout/VerticalCircleList"/>
    <dgm:cxn modelId="{F0C5E146-80F0-4D52-87AE-F37ADE862FBE}" type="presParOf" srcId="{FD5D7917-D0F7-4677-A4F1-56A4C4128E48}" destId="{26512A98-FD8F-4DA0-9026-7177B6C7E3FE}" srcOrd="0" destOrd="0" presId="urn:microsoft.com/office/officeart/2008/layout/VerticalCircleList"/>
    <dgm:cxn modelId="{5CF3DB9A-9614-47AF-A4A5-E74CDB9D39CF}" type="presParOf" srcId="{FD5D7917-D0F7-4677-A4F1-56A4C4128E48}" destId="{3661681F-9C5D-4236-B709-6F8FD43915E4}" srcOrd="1" destOrd="0" presId="urn:microsoft.com/office/officeart/2008/layout/VerticalCircleList"/>
    <dgm:cxn modelId="{5A015771-B98C-4E94-9087-EA69E764676B}" type="presParOf" srcId="{FD5D7917-D0F7-4677-A4F1-56A4C4128E48}" destId="{511B5A16-2370-4143-8F1B-68451E000899}" srcOrd="2" destOrd="0" presId="urn:microsoft.com/office/officeart/2008/layout/VerticalCircleList"/>
    <dgm:cxn modelId="{0F34F3EF-E5F3-4E77-B91A-8E7C6C98B6BC}" type="presParOf" srcId="{FD5D7917-D0F7-4677-A4F1-56A4C4128E48}" destId="{8996D5DA-A732-44D7-86B3-609BDA1B002D}" srcOrd="3" destOrd="0" presId="urn:microsoft.com/office/officeart/2008/layout/VerticalCircleList"/>
    <dgm:cxn modelId="{4827D158-1DB1-44D8-BED0-1413194BF348}" type="presParOf" srcId="{8996D5DA-A732-44D7-86B3-609BDA1B002D}" destId="{5E79A269-B81D-4EF0-AAD7-045A269A8A26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73FB5-632A-48B8-B618-E97BD567CD32}">
      <dsp:nvSpPr>
        <dsp:cNvPr id="0" name=""/>
        <dsp:cNvSpPr/>
      </dsp:nvSpPr>
      <dsp:spPr>
        <a:xfrm>
          <a:off x="2671578" y="464392"/>
          <a:ext cx="1684961" cy="1684961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80B877-C705-4B38-A5E2-C9CE911A96A1}">
      <dsp:nvSpPr>
        <dsp:cNvPr id="0" name=""/>
        <dsp:cNvSpPr/>
      </dsp:nvSpPr>
      <dsp:spPr>
        <a:xfrm>
          <a:off x="2259846" y="29608"/>
          <a:ext cx="303293" cy="30329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7891FF-B10D-434E-84A2-CB496AE791F6}">
      <dsp:nvSpPr>
        <dsp:cNvPr id="0" name=""/>
        <dsp:cNvSpPr/>
      </dsp:nvSpPr>
      <dsp:spPr>
        <a:xfrm>
          <a:off x="3729677" y="101112"/>
          <a:ext cx="1622290" cy="303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/>
        </a:p>
      </dsp:txBody>
      <dsp:txXfrm>
        <a:off x="3729677" y="101112"/>
        <a:ext cx="1622290" cy="303293"/>
      </dsp:txXfrm>
    </dsp:sp>
    <dsp:sp modelId="{F8584170-FDFB-4CBF-8C89-908FDCDA9435}">
      <dsp:nvSpPr>
        <dsp:cNvPr id="0" name=""/>
        <dsp:cNvSpPr/>
      </dsp:nvSpPr>
      <dsp:spPr>
        <a:xfrm>
          <a:off x="2184851" y="376639"/>
          <a:ext cx="1622290" cy="221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2184851" y="376639"/>
        <a:ext cx="1622290" cy="221369"/>
      </dsp:txXfrm>
    </dsp:sp>
    <dsp:sp modelId="{A0D7F5E9-4021-4CAE-8E0D-AD343C2AEABE}">
      <dsp:nvSpPr>
        <dsp:cNvPr id="0" name=""/>
        <dsp:cNvSpPr/>
      </dsp:nvSpPr>
      <dsp:spPr>
        <a:xfrm>
          <a:off x="2184851" y="598009"/>
          <a:ext cx="79466" cy="794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EF805F-9799-4611-A7B2-DB75F5D8DAF8}">
      <dsp:nvSpPr>
        <dsp:cNvPr id="0" name=""/>
        <dsp:cNvSpPr/>
      </dsp:nvSpPr>
      <dsp:spPr>
        <a:xfrm>
          <a:off x="4138349" y="661760"/>
          <a:ext cx="1622290" cy="221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4138349" y="661760"/>
        <a:ext cx="1622290" cy="221369"/>
      </dsp:txXfrm>
    </dsp:sp>
    <dsp:sp modelId="{26512A98-FD8F-4DA0-9026-7177B6C7E3FE}">
      <dsp:nvSpPr>
        <dsp:cNvPr id="0" name=""/>
        <dsp:cNvSpPr/>
      </dsp:nvSpPr>
      <dsp:spPr>
        <a:xfrm>
          <a:off x="978073" y="1462435"/>
          <a:ext cx="4395913" cy="1945406"/>
        </a:xfrm>
        <a:prstGeom prst="ellipse">
          <a:avLst/>
        </a:prstGeom>
        <a:solidFill>
          <a:srgbClr val="BAB09E">
            <a:alpha val="5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61681F-9C5D-4236-B709-6F8FD43915E4}">
      <dsp:nvSpPr>
        <dsp:cNvPr id="0" name=""/>
        <dsp:cNvSpPr/>
      </dsp:nvSpPr>
      <dsp:spPr>
        <a:xfrm>
          <a:off x="436317" y="249025"/>
          <a:ext cx="2170920" cy="1256977"/>
        </a:xfrm>
        <a:prstGeom prst="ellipse">
          <a:avLst/>
        </a:prstGeom>
        <a:solidFill>
          <a:srgbClr val="8DAB8E">
            <a:alpha val="5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1B5A16-2370-4143-8F1B-68451E000899}">
      <dsp:nvSpPr>
        <dsp:cNvPr id="0" name=""/>
        <dsp:cNvSpPr/>
      </dsp:nvSpPr>
      <dsp:spPr>
        <a:xfrm>
          <a:off x="445478" y="3443107"/>
          <a:ext cx="1622290" cy="303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/>
        </a:p>
      </dsp:txBody>
      <dsp:txXfrm>
        <a:off x="445478" y="3443107"/>
        <a:ext cx="1622290" cy="303293"/>
      </dsp:txXfrm>
    </dsp:sp>
    <dsp:sp modelId="{5E79A269-B81D-4EF0-AAD7-045A269A8A26}">
      <dsp:nvSpPr>
        <dsp:cNvPr id="0" name=""/>
        <dsp:cNvSpPr/>
      </dsp:nvSpPr>
      <dsp:spPr>
        <a:xfrm>
          <a:off x="449404" y="3529548"/>
          <a:ext cx="1622290" cy="216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 dirty="0"/>
        </a:p>
      </dsp:txBody>
      <dsp:txXfrm>
        <a:off x="449404" y="3529548"/>
        <a:ext cx="1622290" cy="2168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73FB5-632A-48B8-B618-E97BD567CD32}">
      <dsp:nvSpPr>
        <dsp:cNvPr id="0" name=""/>
        <dsp:cNvSpPr/>
      </dsp:nvSpPr>
      <dsp:spPr>
        <a:xfrm>
          <a:off x="2080971" y="586514"/>
          <a:ext cx="1685001" cy="1685001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80B877-C705-4B38-A5E2-C9CE911A96A1}">
      <dsp:nvSpPr>
        <dsp:cNvPr id="0" name=""/>
        <dsp:cNvSpPr/>
      </dsp:nvSpPr>
      <dsp:spPr>
        <a:xfrm>
          <a:off x="2472556" y="628326"/>
          <a:ext cx="303300" cy="3033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7891FF-B10D-434E-84A2-CB496AE791F6}">
      <dsp:nvSpPr>
        <dsp:cNvPr id="0" name=""/>
        <dsp:cNvSpPr/>
      </dsp:nvSpPr>
      <dsp:spPr>
        <a:xfrm>
          <a:off x="2957106" y="223226"/>
          <a:ext cx="1622328" cy="303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 dirty="0"/>
        </a:p>
      </dsp:txBody>
      <dsp:txXfrm>
        <a:off x="2957106" y="223226"/>
        <a:ext cx="1622328" cy="303300"/>
      </dsp:txXfrm>
    </dsp:sp>
    <dsp:sp modelId="{8FEF805F-9799-4611-A7B2-DB75F5D8DAF8}">
      <dsp:nvSpPr>
        <dsp:cNvPr id="0" name=""/>
        <dsp:cNvSpPr/>
      </dsp:nvSpPr>
      <dsp:spPr>
        <a:xfrm>
          <a:off x="2957106" y="443690"/>
          <a:ext cx="1622328" cy="27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2957106" y="443690"/>
        <a:ext cx="1622328" cy="278475"/>
      </dsp:txXfrm>
    </dsp:sp>
    <dsp:sp modelId="{26512A98-FD8F-4DA0-9026-7177B6C7E3FE}">
      <dsp:nvSpPr>
        <dsp:cNvPr id="0" name=""/>
        <dsp:cNvSpPr/>
      </dsp:nvSpPr>
      <dsp:spPr>
        <a:xfrm>
          <a:off x="0" y="1965847"/>
          <a:ext cx="4574864" cy="1906208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61681F-9C5D-4236-B709-6F8FD43915E4}">
      <dsp:nvSpPr>
        <dsp:cNvPr id="0" name=""/>
        <dsp:cNvSpPr/>
      </dsp:nvSpPr>
      <dsp:spPr>
        <a:xfrm>
          <a:off x="0" y="693829"/>
          <a:ext cx="2754713" cy="127754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1B5A16-2370-4143-8F1B-68451E000899}">
      <dsp:nvSpPr>
        <dsp:cNvPr id="0" name=""/>
        <dsp:cNvSpPr/>
      </dsp:nvSpPr>
      <dsp:spPr>
        <a:xfrm>
          <a:off x="0" y="3678060"/>
          <a:ext cx="1622328" cy="303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 dirty="0"/>
        </a:p>
      </dsp:txBody>
      <dsp:txXfrm>
        <a:off x="0" y="3678060"/>
        <a:ext cx="1622328" cy="303300"/>
      </dsp:txXfrm>
    </dsp:sp>
    <dsp:sp modelId="{5E79A269-B81D-4EF0-AAD7-045A269A8A26}">
      <dsp:nvSpPr>
        <dsp:cNvPr id="0" name=""/>
        <dsp:cNvSpPr/>
      </dsp:nvSpPr>
      <dsp:spPr>
        <a:xfrm>
          <a:off x="0" y="3708568"/>
          <a:ext cx="1622328" cy="272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 dirty="0"/>
        </a:p>
      </dsp:txBody>
      <dsp:txXfrm>
        <a:off x="0" y="3708568"/>
        <a:ext cx="1622328" cy="2727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73FB5-632A-48B8-B618-E97BD567CD32}">
      <dsp:nvSpPr>
        <dsp:cNvPr id="0" name=""/>
        <dsp:cNvSpPr/>
      </dsp:nvSpPr>
      <dsp:spPr>
        <a:xfrm>
          <a:off x="2385751" y="366315"/>
          <a:ext cx="1331369" cy="1331369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80B877-C705-4B38-A5E2-C9CE911A96A1}">
      <dsp:nvSpPr>
        <dsp:cNvPr id="0" name=""/>
        <dsp:cNvSpPr/>
      </dsp:nvSpPr>
      <dsp:spPr>
        <a:xfrm>
          <a:off x="2545498" y="0"/>
          <a:ext cx="239646" cy="23964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7891FF-B10D-434E-84A2-CB496AE791F6}">
      <dsp:nvSpPr>
        <dsp:cNvPr id="0" name=""/>
        <dsp:cNvSpPr/>
      </dsp:nvSpPr>
      <dsp:spPr>
        <a:xfrm>
          <a:off x="3221806" y="79270"/>
          <a:ext cx="1281849" cy="23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 dirty="0"/>
        </a:p>
      </dsp:txBody>
      <dsp:txXfrm>
        <a:off x="3221806" y="79270"/>
        <a:ext cx="1281849" cy="239646"/>
      </dsp:txXfrm>
    </dsp:sp>
    <dsp:sp modelId="{F8584170-FDFB-4CBF-8C89-908FDCDA9435}">
      <dsp:nvSpPr>
        <dsp:cNvPr id="0" name=""/>
        <dsp:cNvSpPr/>
      </dsp:nvSpPr>
      <dsp:spPr>
        <a:xfrm>
          <a:off x="2001165" y="296977"/>
          <a:ext cx="1281849" cy="19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2001165" y="296977"/>
        <a:ext cx="1281849" cy="197519"/>
      </dsp:txXfrm>
    </dsp:sp>
    <dsp:sp modelId="{A0D7F5E9-4021-4CAE-8E0D-AD343C2AEABE}">
      <dsp:nvSpPr>
        <dsp:cNvPr id="0" name=""/>
        <dsp:cNvSpPr/>
      </dsp:nvSpPr>
      <dsp:spPr>
        <a:xfrm>
          <a:off x="2001165" y="494497"/>
          <a:ext cx="70904" cy="7090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EF805F-9799-4611-A7B2-DB75F5D8DAF8}">
      <dsp:nvSpPr>
        <dsp:cNvPr id="0" name=""/>
        <dsp:cNvSpPr/>
      </dsp:nvSpPr>
      <dsp:spPr>
        <a:xfrm>
          <a:off x="3819527" y="551380"/>
          <a:ext cx="1281849" cy="19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3819527" y="551380"/>
        <a:ext cx="1281849" cy="197519"/>
      </dsp:txXfrm>
    </dsp:sp>
    <dsp:sp modelId="{26512A98-FD8F-4DA0-9026-7177B6C7E3FE}">
      <dsp:nvSpPr>
        <dsp:cNvPr id="0" name=""/>
        <dsp:cNvSpPr/>
      </dsp:nvSpPr>
      <dsp:spPr>
        <a:xfrm>
          <a:off x="163642" y="1328950"/>
          <a:ext cx="3971595" cy="2064168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61681F-9C5D-4236-B709-6F8FD43915E4}">
      <dsp:nvSpPr>
        <dsp:cNvPr id="0" name=""/>
        <dsp:cNvSpPr/>
      </dsp:nvSpPr>
      <dsp:spPr>
        <a:xfrm>
          <a:off x="372892" y="0"/>
          <a:ext cx="2436970" cy="133449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1B5A16-2370-4143-8F1B-68451E000899}">
      <dsp:nvSpPr>
        <dsp:cNvPr id="0" name=""/>
        <dsp:cNvSpPr/>
      </dsp:nvSpPr>
      <dsp:spPr>
        <a:xfrm>
          <a:off x="626802" y="3047633"/>
          <a:ext cx="1281849" cy="23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 dirty="0"/>
        </a:p>
      </dsp:txBody>
      <dsp:txXfrm>
        <a:off x="626802" y="3047633"/>
        <a:ext cx="1281849" cy="239646"/>
      </dsp:txXfrm>
    </dsp:sp>
    <dsp:sp modelId="{5E79A269-B81D-4EF0-AAD7-045A269A8A26}">
      <dsp:nvSpPr>
        <dsp:cNvPr id="0" name=""/>
        <dsp:cNvSpPr/>
      </dsp:nvSpPr>
      <dsp:spPr>
        <a:xfrm>
          <a:off x="629904" y="3199630"/>
          <a:ext cx="1281849" cy="193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 dirty="0"/>
        </a:p>
      </dsp:txBody>
      <dsp:txXfrm>
        <a:off x="629904" y="3199630"/>
        <a:ext cx="1281849" cy="1934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73FB5-632A-48B8-B618-E97BD567CD32}">
      <dsp:nvSpPr>
        <dsp:cNvPr id="0" name=""/>
        <dsp:cNvSpPr/>
      </dsp:nvSpPr>
      <dsp:spPr>
        <a:xfrm>
          <a:off x="2143157" y="448399"/>
          <a:ext cx="1422721" cy="1422721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80B877-C705-4B38-A5E2-C9CE911A96A1}">
      <dsp:nvSpPr>
        <dsp:cNvPr id="0" name=""/>
        <dsp:cNvSpPr/>
      </dsp:nvSpPr>
      <dsp:spPr>
        <a:xfrm>
          <a:off x="34410" y="325593"/>
          <a:ext cx="256089" cy="2560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7891FF-B10D-434E-84A2-CB496AE791F6}">
      <dsp:nvSpPr>
        <dsp:cNvPr id="0" name=""/>
        <dsp:cNvSpPr/>
      </dsp:nvSpPr>
      <dsp:spPr>
        <a:xfrm>
          <a:off x="3036578" y="141659"/>
          <a:ext cx="1369803" cy="256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3036578" y="141659"/>
        <a:ext cx="1369803" cy="256089"/>
      </dsp:txXfrm>
    </dsp:sp>
    <dsp:sp modelId="{F8584170-FDFB-4CBF-8C89-908FDCDA9435}">
      <dsp:nvSpPr>
        <dsp:cNvPr id="0" name=""/>
        <dsp:cNvSpPr/>
      </dsp:nvSpPr>
      <dsp:spPr>
        <a:xfrm>
          <a:off x="1732182" y="374304"/>
          <a:ext cx="1369803" cy="232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1732182" y="374304"/>
        <a:ext cx="1369803" cy="232119"/>
      </dsp:txXfrm>
    </dsp:sp>
    <dsp:sp modelId="{A0D7F5E9-4021-4CAE-8E0D-AD343C2AEABE}">
      <dsp:nvSpPr>
        <dsp:cNvPr id="0" name=""/>
        <dsp:cNvSpPr/>
      </dsp:nvSpPr>
      <dsp:spPr>
        <a:xfrm>
          <a:off x="1732182" y="606423"/>
          <a:ext cx="83324" cy="833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EF805F-9799-4611-A7B2-DB75F5D8DAF8}">
      <dsp:nvSpPr>
        <dsp:cNvPr id="0" name=""/>
        <dsp:cNvSpPr/>
      </dsp:nvSpPr>
      <dsp:spPr>
        <a:xfrm>
          <a:off x="3269019" y="673270"/>
          <a:ext cx="1369803" cy="232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3269019" y="673270"/>
        <a:ext cx="1369803" cy="232119"/>
      </dsp:txXfrm>
    </dsp:sp>
    <dsp:sp modelId="{26512A98-FD8F-4DA0-9026-7177B6C7E3FE}">
      <dsp:nvSpPr>
        <dsp:cNvPr id="0" name=""/>
        <dsp:cNvSpPr/>
      </dsp:nvSpPr>
      <dsp:spPr>
        <a:xfrm>
          <a:off x="0" y="1388806"/>
          <a:ext cx="4635040" cy="2171072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61681F-9C5D-4236-B709-6F8FD43915E4}">
      <dsp:nvSpPr>
        <dsp:cNvPr id="0" name=""/>
        <dsp:cNvSpPr/>
      </dsp:nvSpPr>
      <dsp:spPr>
        <a:xfrm>
          <a:off x="0" y="317344"/>
          <a:ext cx="2516120" cy="11266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1B5A16-2370-4143-8F1B-68451E000899}">
      <dsp:nvSpPr>
        <dsp:cNvPr id="0" name=""/>
        <dsp:cNvSpPr/>
      </dsp:nvSpPr>
      <dsp:spPr>
        <a:xfrm>
          <a:off x="263519" y="3163978"/>
          <a:ext cx="1369803" cy="256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263519" y="3163978"/>
        <a:ext cx="1369803" cy="256089"/>
      </dsp:txXfrm>
    </dsp:sp>
    <dsp:sp modelId="{5E79A269-B81D-4EF0-AAD7-045A269A8A26}">
      <dsp:nvSpPr>
        <dsp:cNvPr id="0" name=""/>
        <dsp:cNvSpPr/>
      </dsp:nvSpPr>
      <dsp:spPr>
        <a:xfrm>
          <a:off x="266833" y="3345372"/>
          <a:ext cx="1369803" cy="227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 dirty="0"/>
        </a:p>
      </dsp:txBody>
      <dsp:txXfrm>
        <a:off x="266833" y="3345372"/>
        <a:ext cx="1369803" cy="227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73FB5-632A-48B8-B618-E97BD567CD32}">
      <dsp:nvSpPr>
        <dsp:cNvPr id="0" name=""/>
        <dsp:cNvSpPr/>
      </dsp:nvSpPr>
      <dsp:spPr>
        <a:xfrm>
          <a:off x="2631982" y="550810"/>
          <a:ext cx="2004566" cy="200456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80B877-C705-4B38-A5E2-C9CE911A96A1}">
      <dsp:nvSpPr>
        <dsp:cNvPr id="0" name=""/>
        <dsp:cNvSpPr/>
      </dsp:nvSpPr>
      <dsp:spPr>
        <a:xfrm>
          <a:off x="3389907" y="633286"/>
          <a:ext cx="360821" cy="36082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7891FF-B10D-434E-84A2-CB496AE791F6}">
      <dsp:nvSpPr>
        <dsp:cNvPr id="0" name=""/>
        <dsp:cNvSpPr/>
      </dsp:nvSpPr>
      <dsp:spPr>
        <a:xfrm>
          <a:off x="3830628" y="118624"/>
          <a:ext cx="1930007" cy="36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 dirty="0"/>
        </a:p>
      </dsp:txBody>
      <dsp:txXfrm>
        <a:off x="3830628" y="118624"/>
        <a:ext cx="1930007" cy="360821"/>
      </dsp:txXfrm>
    </dsp:sp>
    <dsp:sp modelId="{F8584170-FDFB-4CBF-8C89-908FDCDA9435}">
      <dsp:nvSpPr>
        <dsp:cNvPr id="0" name=""/>
        <dsp:cNvSpPr/>
      </dsp:nvSpPr>
      <dsp:spPr>
        <a:xfrm>
          <a:off x="2052932" y="446412"/>
          <a:ext cx="1930007" cy="26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2052932" y="446412"/>
        <a:ext cx="1930007" cy="263359"/>
      </dsp:txXfrm>
    </dsp:sp>
    <dsp:sp modelId="{A0D7F5E9-4021-4CAE-8E0D-AD343C2AEABE}">
      <dsp:nvSpPr>
        <dsp:cNvPr id="0" name=""/>
        <dsp:cNvSpPr/>
      </dsp:nvSpPr>
      <dsp:spPr>
        <a:xfrm>
          <a:off x="2052932" y="709772"/>
          <a:ext cx="94539" cy="945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EF805F-9799-4611-A7B2-DB75F5D8DAF8}">
      <dsp:nvSpPr>
        <dsp:cNvPr id="0" name=""/>
        <dsp:cNvSpPr/>
      </dsp:nvSpPr>
      <dsp:spPr>
        <a:xfrm>
          <a:off x="3830628" y="785616"/>
          <a:ext cx="1930007" cy="26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3830628" y="785616"/>
        <a:ext cx="1930007" cy="263359"/>
      </dsp:txXfrm>
    </dsp:sp>
    <dsp:sp modelId="{26512A98-FD8F-4DA0-9026-7177B6C7E3FE}">
      <dsp:nvSpPr>
        <dsp:cNvPr id="0" name=""/>
        <dsp:cNvSpPr/>
      </dsp:nvSpPr>
      <dsp:spPr>
        <a:xfrm>
          <a:off x="773057" y="2162458"/>
          <a:ext cx="4094487" cy="1979809"/>
        </a:xfrm>
        <a:prstGeom prst="ellipse">
          <a:avLst/>
        </a:prstGeom>
        <a:solidFill>
          <a:srgbClr val="FF0000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61681F-9C5D-4236-B709-6F8FD43915E4}">
      <dsp:nvSpPr>
        <dsp:cNvPr id="0" name=""/>
        <dsp:cNvSpPr/>
      </dsp:nvSpPr>
      <dsp:spPr>
        <a:xfrm>
          <a:off x="673932" y="844355"/>
          <a:ext cx="3018773" cy="1209247"/>
        </a:xfrm>
        <a:prstGeom prst="ellipse">
          <a:avLst/>
        </a:prstGeom>
        <a:solidFill>
          <a:srgbClr val="8DAB8E">
            <a:alpha val="5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1B5A16-2370-4143-8F1B-68451E000899}">
      <dsp:nvSpPr>
        <dsp:cNvPr id="0" name=""/>
        <dsp:cNvSpPr/>
      </dsp:nvSpPr>
      <dsp:spPr>
        <a:xfrm>
          <a:off x="78229" y="3782485"/>
          <a:ext cx="1930007" cy="36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 dirty="0"/>
        </a:p>
      </dsp:txBody>
      <dsp:txXfrm>
        <a:off x="78229" y="3782485"/>
        <a:ext cx="1930007" cy="360821"/>
      </dsp:txXfrm>
    </dsp:sp>
    <dsp:sp modelId="{5E79A269-B81D-4EF0-AAD7-045A269A8A26}">
      <dsp:nvSpPr>
        <dsp:cNvPr id="0" name=""/>
        <dsp:cNvSpPr/>
      </dsp:nvSpPr>
      <dsp:spPr>
        <a:xfrm>
          <a:off x="82900" y="3885322"/>
          <a:ext cx="1930007" cy="257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82900" y="3885322"/>
        <a:ext cx="1930007" cy="257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73FB5-632A-48B8-B618-E97BD567CD32}">
      <dsp:nvSpPr>
        <dsp:cNvPr id="0" name=""/>
        <dsp:cNvSpPr/>
      </dsp:nvSpPr>
      <dsp:spPr>
        <a:xfrm>
          <a:off x="1945794" y="348062"/>
          <a:ext cx="1265443" cy="1265443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80B877-C705-4B38-A5E2-C9CE911A96A1}">
      <dsp:nvSpPr>
        <dsp:cNvPr id="0" name=""/>
        <dsp:cNvSpPr/>
      </dsp:nvSpPr>
      <dsp:spPr>
        <a:xfrm>
          <a:off x="2338783" y="46567"/>
          <a:ext cx="227779" cy="22777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7891FF-B10D-434E-84A2-CB496AE791F6}">
      <dsp:nvSpPr>
        <dsp:cNvPr id="0" name=""/>
        <dsp:cNvSpPr/>
      </dsp:nvSpPr>
      <dsp:spPr>
        <a:xfrm>
          <a:off x="2740450" y="75231"/>
          <a:ext cx="1218375" cy="22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 dirty="0"/>
        </a:p>
      </dsp:txBody>
      <dsp:txXfrm>
        <a:off x="2740450" y="75231"/>
        <a:ext cx="1218375" cy="227779"/>
      </dsp:txXfrm>
    </dsp:sp>
    <dsp:sp modelId="{F8584170-FDFB-4CBF-8C89-908FDCDA9435}">
      <dsp:nvSpPr>
        <dsp:cNvPr id="0" name=""/>
        <dsp:cNvSpPr/>
      </dsp:nvSpPr>
      <dsp:spPr>
        <a:xfrm>
          <a:off x="1580251" y="282158"/>
          <a:ext cx="1218375" cy="227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1580251" y="282158"/>
        <a:ext cx="1218375" cy="227752"/>
      </dsp:txXfrm>
    </dsp:sp>
    <dsp:sp modelId="{A0D7F5E9-4021-4CAE-8E0D-AD343C2AEABE}">
      <dsp:nvSpPr>
        <dsp:cNvPr id="0" name=""/>
        <dsp:cNvSpPr/>
      </dsp:nvSpPr>
      <dsp:spPr>
        <a:xfrm>
          <a:off x="1580251" y="509910"/>
          <a:ext cx="81757" cy="8175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EF805F-9799-4611-A7B2-DB75F5D8DAF8}">
      <dsp:nvSpPr>
        <dsp:cNvPr id="0" name=""/>
        <dsp:cNvSpPr/>
      </dsp:nvSpPr>
      <dsp:spPr>
        <a:xfrm>
          <a:off x="2986752" y="575500"/>
          <a:ext cx="1218375" cy="227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2986752" y="575500"/>
        <a:ext cx="1218375" cy="227752"/>
      </dsp:txXfrm>
    </dsp:sp>
    <dsp:sp modelId="{26512A98-FD8F-4DA0-9026-7177B6C7E3FE}">
      <dsp:nvSpPr>
        <dsp:cNvPr id="0" name=""/>
        <dsp:cNvSpPr/>
      </dsp:nvSpPr>
      <dsp:spPr>
        <a:xfrm>
          <a:off x="0" y="1197937"/>
          <a:ext cx="4094026" cy="1926903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61681F-9C5D-4236-B709-6F8FD43915E4}">
      <dsp:nvSpPr>
        <dsp:cNvPr id="0" name=""/>
        <dsp:cNvSpPr/>
      </dsp:nvSpPr>
      <dsp:spPr>
        <a:xfrm>
          <a:off x="0" y="90510"/>
          <a:ext cx="2635504" cy="110340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1B5A16-2370-4143-8F1B-68451E000899}">
      <dsp:nvSpPr>
        <dsp:cNvPr id="0" name=""/>
        <dsp:cNvSpPr/>
      </dsp:nvSpPr>
      <dsp:spPr>
        <a:xfrm>
          <a:off x="273944" y="2814103"/>
          <a:ext cx="1218375" cy="22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 dirty="0"/>
        </a:p>
      </dsp:txBody>
      <dsp:txXfrm>
        <a:off x="273944" y="2814103"/>
        <a:ext cx="1218375" cy="227779"/>
      </dsp:txXfrm>
    </dsp:sp>
    <dsp:sp modelId="{5E79A269-B81D-4EF0-AAD7-045A269A8A26}">
      <dsp:nvSpPr>
        <dsp:cNvPr id="0" name=""/>
        <dsp:cNvSpPr/>
      </dsp:nvSpPr>
      <dsp:spPr>
        <a:xfrm>
          <a:off x="276892" y="2901736"/>
          <a:ext cx="1218375" cy="22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 dirty="0"/>
        </a:p>
      </dsp:txBody>
      <dsp:txXfrm>
        <a:off x="276892" y="2901736"/>
        <a:ext cx="1218375" cy="223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73FB5-632A-48B8-B618-E97BD567CD32}">
      <dsp:nvSpPr>
        <dsp:cNvPr id="0" name=""/>
        <dsp:cNvSpPr/>
      </dsp:nvSpPr>
      <dsp:spPr>
        <a:xfrm>
          <a:off x="2107343" y="303987"/>
          <a:ext cx="1101471" cy="1101471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80B877-C705-4B38-A5E2-C9CE911A96A1}">
      <dsp:nvSpPr>
        <dsp:cNvPr id="0" name=""/>
        <dsp:cNvSpPr/>
      </dsp:nvSpPr>
      <dsp:spPr>
        <a:xfrm>
          <a:off x="2137726" y="84267"/>
          <a:ext cx="198264" cy="19826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7891FF-B10D-434E-84A2-CB496AE791F6}">
      <dsp:nvSpPr>
        <dsp:cNvPr id="0" name=""/>
        <dsp:cNvSpPr/>
      </dsp:nvSpPr>
      <dsp:spPr>
        <a:xfrm>
          <a:off x="2799030" y="66508"/>
          <a:ext cx="1060502" cy="19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 dirty="0"/>
        </a:p>
      </dsp:txBody>
      <dsp:txXfrm>
        <a:off x="2799030" y="66508"/>
        <a:ext cx="1060502" cy="198264"/>
      </dsp:txXfrm>
    </dsp:sp>
    <dsp:sp modelId="{F8584170-FDFB-4CBF-8C89-908FDCDA9435}">
      <dsp:nvSpPr>
        <dsp:cNvPr id="0" name=""/>
        <dsp:cNvSpPr/>
      </dsp:nvSpPr>
      <dsp:spPr>
        <a:xfrm>
          <a:off x="1789167" y="246622"/>
          <a:ext cx="1060502" cy="18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1789167" y="246622"/>
        <a:ext cx="1060502" cy="185762"/>
      </dsp:txXfrm>
    </dsp:sp>
    <dsp:sp modelId="{A0D7F5E9-4021-4CAE-8E0D-AD343C2AEABE}">
      <dsp:nvSpPr>
        <dsp:cNvPr id="0" name=""/>
        <dsp:cNvSpPr/>
      </dsp:nvSpPr>
      <dsp:spPr>
        <a:xfrm>
          <a:off x="1789167" y="432385"/>
          <a:ext cx="66684" cy="6668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EF805F-9799-4611-A7B2-DB75F5D8DAF8}">
      <dsp:nvSpPr>
        <dsp:cNvPr id="0" name=""/>
        <dsp:cNvSpPr/>
      </dsp:nvSpPr>
      <dsp:spPr>
        <a:xfrm>
          <a:off x="3313331" y="485882"/>
          <a:ext cx="1060502" cy="18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3313331" y="485882"/>
        <a:ext cx="1060502" cy="185762"/>
      </dsp:txXfrm>
    </dsp:sp>
    <dsp:sp modelId="{26512A98-FD8F-4DA0-9026-7177B6C7E3FE}">
      <dsp:nvSpPr>
        <dsp:cNvPr id="0" name=""/>
        <dsp:cNvSpPr/>
      </dsp:nvSpPr>
      <dsp:spPr>
        <a:xfrm>
          <a:off x="32133" y="997572"/>
          <a:ext cx="4180941" cy="1859844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61681F-9C5D-4236-B709-6F8FD43915E4}">
      <dsp:nvSpPr>
        <dsp:cNvPr id="0" name=""/>
        <dsp:cNvSpPr/>
      </dsp:nvSpPr>
      <dsp:spPr>
        <a:xfrm>
          <a:off x="2208628" y="67952"/>
          <a:ext cx="2017978" cy="102304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1B5A16-2370-4143-8F1B-68451E000899}">
      <dsp:nvSpPr>
        <dsp:cNvPr id="0" name=""/>
        <dsp:cNvSpPr/>
      </dsp:nvSpPr>
      <dsp:spPr>
        <a:xfrm>
          <a:off x="652127" y="2494852"/>
          <a:ext cx="1060502" cy="19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 dirty="0"/>
        </a:p>
      </dsp:txBody>
      <dsp:txXfrm>
        <a:off x="652127" y="2494852"/>
        <a:ext cx="1060502" cy="198264"/>
      </dsp:txXfrm>
    </dsp:sp>
    <dsp:sp modelId="{5E79A269-B81D-4EF0-AAD7-045A269A8A26}">
      <dsp:nvSpPr>
        <dsp:cNvPr id="0" name=""/>
        <dsp:cNvSpPr/>
      </dsp:nvSpPr>
      <dsp:spPr>
        <a:xfrm>
          <a:off x="654693" y="2675691"/>
          <a:ext cx="1060502" cy="181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 dirty="0"/>
        </a:p>
      </dsp:txBody>
      <dsp:txXfrm>
        <a:off x="654693" y="2675691"/>
        <a:ext cx="1060502" cy="1819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73FB5-632A-48B8-B618-E97BD567CD32}">
      <dsp:nvSpPr>
        <dsp:cNvPr id="0" name=""/>
        <dsp:cNvSpPr/>
      </dsp:nvSpPr>
      <dsp:spPr>
        <a:xfrm>
          <a:off x="2035154" y="452131"/>
          <a:ext cx="1576012" cy="1576012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80B877-C705-4B38-A5E2-C9CE911A96A1}">
      <dsp:nvSpPr>
        <dsp:cNvPr id="0" name=""/>
        <dsp:cNvSpPr/>
      </dsp:nvSpPr>
      <dsp:spPr>
        <a:xfrm>
          <a:off x="2061143" y="86371"/>
          <a:ext cx="283682" cy="28368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7891FF-B10D-434E-84A2-CB496AE791F6}">
      <dsp:nvSpPr>
        <dsp:cNvPr id="0" name=""/>
        <dsp:cNvSpPr/>
      </dsp:nvSpPr>
      <dsp:spPr>
        <a:xfrm>
          <a:off x="2943405" y="112342"/>
          <a:ext cx="1517392" cy="283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>
        <a:off x="2943405" y="112342"/>
        <a:ext cx="1517392" cy="283682"/>
      </dsp:txXfrm>
    </dsp:sp>
    <dsp:sp modelId="{F8584170-FDFB-4CBF-8C89-908FDCDA9435}">
      <dsp:nvSpPr>
        <dsp:cNvPr id="0" name=""/>
        <dsp:cNvSpPr/>
      </dsp:nvSpPr>
      <dsp:spPr>
        <a:xfrm>
          <a:off x="1579899" y="370053"/>
          <a:ext cx="1517392" cy="267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1579899" y="370053"/>
        <a:ext cx="1517392" cy="267390"/>
      </dsp:txXfrm>
    </dsp:sp>
    <dsp:sp modelId="{A0D7F5E9-4021-4CAE-8E0D-AD343C2AEABE}">
      <dsp:nvSpPr>
        <dsp:cNvPr id="0" name=""/>
        <dsp:cNvSpPr/>
      </dsp:nvSpPr>
      <dsp:spPr>
        <a:xfrm>
          <a:off x="1579899" y="637443"/>
          <a:ext cx="95986" cy="959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EF805F-9799-4611-A7B2-DB75F5D8DAF8}">
      <dsp:nvSpPr>
        <dsp:cNvPr id="0" name=""/>
        <dsp:cNvSpPr/>
      </dsp:nvSpPr>
      <dsp:spPr>
        <a:xfrm>
          <a:off x="2943405" y="714449"/>
          <a:ext cx="1517392" cy="267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2943405" y="714449"/>
        <a:ext cx="1517392" cy="267390"/>
      </dsp:txXfrm>
    </dsp:sp>
    <dsp:sp modelId="{26512A98-FD8F-4DA0-9026-7177B6C7E3FE}">
      <dsp:nvSpPr>
        <dsp:cNvPr id="0" name=""/>
        <dsp:cNvSpPr/>
      </dsp:nvSpPr>
      <dsp:spPr>
        <a:xfrm>
          <a:off x="0" y="1757307"/>
          <a:ext cx="4460098" cy="1900292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61681F-9C5D-4236-B709-6F8FD43915E4}">
      <dsp:nvSpPr>
        <dsp:cNvPr id="0" name=""/>
        <dsp:cNvSpPr/>
      </dsp:nvSpPr>
      <dsp:spPr>
        <a:xfrm>
          <a:off x="0" y="219846"/>
          <a:ext cx="2647957" cy="133083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1B5A16-2370-4143-8F1B-68451E000899}">
      <dsp:nvSpPr>
        <dsp:cNvPr id="0" name=""/>
        <dsp:cNvSpPr/>
      </dsp:nvSpPr>
      <dsp:spPr>
        <a:xfrm>
          <a:off x="0" y="3373917"/>
          <a:ext cx="1517392" cy="283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>
        <a:off x="0" y="3373917"/>
        <a:ext cx="1517392" cy="283682"/>
      </dsp:txXfrm>
    </dsp:sp>
    <dsp:sp modelId="{5E79A269-B81D-4EF0-AAD7-045A269A8A26}">
      <dsp:nvSpPr>
        <dsp:cNvPr id="0" name=""/>
        <dsp:cNvSpPr/>
      </dsp:nvSpPr>
      <dsp:spPr>
        <a:xfrm>
          <a:off x="0" y="3395666"/>
          <a:ext cx="1517392" cy="261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 dirty="0"/>
        </a:p>
      </dsp:txBody>
      <dsp:txXfrm>
        <a:off x="0" y="3395666"/>
        <a:ext cx="1517392" cy="2619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73FB5-632A-48B8-B618-E97BD567CD32}">
      <dsp:nvSpPr>
        <dsp:cNvPr id="0" name=""/>
        <dsp:cNvSpPr/>
      </dsp:nvSpPr>
      <dsp:spPr>
        <a:xfrm>
          <a:off x="2390120" y="374249"/>
          <a:ext cx="1358088" cy="1358088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80B877-C705-4B38-A5E2-C9CE911A96A1}">
      <dsp:nvSpPr>
        <dsp:cNvPr id="0" name=""/>
        <dsp:cNvSpPr/>
      </dsp:nvSpPr>
      <dsp:spPr>
        <a:xfrm>
          <a:off x="2081943" y="24672"/>
          <a:ext cx="244455" cy="2444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7891FF-B10D-434E-84A2-CB496AE791F6}">
      <dsp:nvSpPr>
        <dsp:cNvPr id="0" name=""/>
        <dsp:cNvSpPr/>
      </dsp:nvSpPr>
      <dsp:spPr>
        <a:xfrm>
          <a:off x="3242954" y="81444"/>
          <a:ext cx="1307574" cy="244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 dirty="0"/>
        </a:p>
      </dsp:txBody>
      <dsp:txXfrm>
        <a:off x="3242954" y="81444"/>
        <a:ext cx="1307574" cy="244455"/>
      </dsp:txXfrm>
    </dsp:sp>
    <dsp:sp modelId="{F8584170-FDFB-4CBF-8C89-908FDCDA9435}">
      <dsp:nvSpPr>
        <dsp:cNvPr id="0" name=""/>
        <dsp:cNvSpPr/>
      </dsp:nvSpPr>
      <dsp:spPr>
        <a:xfrm>
          <a:off x="1997816" y="303520"/>
          <a:ext cx="1307574" cy="200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1997816" y="303520"/>
        <a:ext cx="1307574" cy="200878"/>
      </dsp:txXfrm>
    </dsp:sp>
    <dsp:sp modelId="{A0D7F5E9-4021-4CAE-8E0D-AD343C2AEABE}">
      <dsp:nvSpPr>
        <dsp:cNvPr id="0" name=""/>
        <dsp:cNvSpPr/>
      </dsp:nvSpPr>
      <dsp:spPr>
        <a:xfrm>
          <a:off x="1997816" y="504399"/>
          <a:ext cx="72110" cy="7211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EF805F-9799-4611-A7B2-DB75F5D8DAF8}">
      <dsp:nvSpPr>
        <dsp:cNvPr id="0" name=""/>
        <dsp:cNvSpPr/>
      </dsp:nvSpPr>
      <dsp:spPr>
        <a:xfrm>
          <a:off x="3809160" y="562250"/>
          <a:ext cx="1307574" cy="200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3809160" y="562250"/>
        <a:ext cx="1307574" cy="200878"/>
      </dsp:txXfrm>
    </dsp:sp>
    <dsp:sp modelId="{26512A98-FD8F-4DA0-9026-7177B6C7E3FE}">
      <dsp:nvSpPr>
        <dsp:cNvPr id="0" name=""/>
        <dsp:cNvSpPr/>
      </dsp:nvSpPr>
      <dsp:spPr>
        <a:xfrm>
          <a:off x="272365" y="1229168"/>
          <a:ext cx="4436385" cy="2198527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61681F-9C5D-4236-B709-6F8FD43915E4}">
      <dsp:nvSpPr>
        <dsp:cNvPr id="0" name=""/>
        <dsp:cNvSpPr/>
      </dsp:nvSpPr>
      <dsp:spPr>
        <a:xfrm>
          <a:off x="173554" y="119340"/>
          <a:ext cx="2213954" cy="116324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1B5A16-2370-4143-8F1B-68451E000899}">
      <dsp:nvSpPr>
        <dsp:cNvPr id="0" name=""/>
        <dsp:cNvSpPr/>
      </dsp:nvSpPr>
      <dsp:spPr>
        <a:xfrm>
          <a:off x="595872" y="3028226"/>
          <a:ext cx="1307574" cy="244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 dirty="0"/>
        </a:p>
      </dsp:txBody>
      <dsp:txXfrm>
        <a:off x="595872" y="3028226"/>
        <a:ext cx="1307574" cy="244455"/>
      </dsp:txXfrm>
    </dsp:sp>
    <dsp:sp modelId="{5E79A269-B81D-4EF0-AAD7-045A269A8A26}">
      <dsp:nvSpPr>
        <dsp:cNvPr id="0" name=""/>
        <dsp:cNvSpPr/>
      </dsp:nvSpPr>
      <dsp:spPr>
        <a:xfrm>
          <a:off x="599036" y="3230916"/>
          <a:ext cx="1307574" cy="196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 dirty="0"/>
        </a:p>
      </dsp:txBody>
      <dsp:txXfrm>
        <a:off x="599036" y="3230916"/>
        <a:ext cx="1307574" cy="1967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73FB5-632A-48B8-B618-E97BD567CD32}">
      <dsp:nvSpPr>
        <dsp:cNvPr id="0" name=""/>
        <dsp:cNvSpPr/>
      </dsp:nvSpPr>
      <dsp:spPr>
        <a:xfrm>
          <a:off x="2004214" y="647007"/>
          <a:ext cx="1418443" cy="1418443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80B877-C705-4B38-A5E2-C9CE911A96A1}">
      <dsp:nvSpPr>
        <dsp:cNvPr id="0" name=""/>
        <dsp:cNvSpPr/>
      </dsp:nvSpPr>
      <dsp:spPr>
        <a:xfrm>
          <a:off x="2167482" y="237226"/>
          <a:ext cx="255319" cy="25531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7891FF-B10D-434E-84A2-CB496AE791F6}">
      <dsp:nvSpPr>
        <dsp:cNvPr id="0" name=""/>
        <dsp:cNvSpPr/>
      </dsp:nvSpPr>
      <dsp:spPr>
        <a:xfrm>
          <a:off x="2894949" y="341189"/>
          <a:ext cx="1365685" cy="255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2894949" y="341189"/>
        <a:ext cx="1365685" cy="255319"/>
      </dsp:txXfrm>
    </dsp:sp>
    <dsp:sp modelId="{F8584170-FDFB-4CBF-8C89-908FDCDA9435}">
      <dsp:nvSpPr>
        <dsp:cNvPr id="0" name=""/>
        <dsp:cNvSpPr/>
      </dsp:nvSpPr>
      <dsp:spPr>
        <a:xfrm>
          <a:off x="1594475" y="573135"/>
          <a:ext cx="1365685" cy="246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1594475" y="573135"/>
        <a:ext cx="1365685" cy="246227"/>
      </dsp:txXfrm>
    </dsp:sp>
    <dsp:sp modelId="{A0D7F5E9-4021-4CAE-8E0D-AD343C2AEABE}">
      <dsp:nvSpPr>
        <dsp:cNvPr id="0" name=""/>
        <dsp:cNvSpPr/>
      </dsp:nvSpPr>
      <dsp:spPr>
        <a:xfrm>
          <a:off x="1594475" y="819363"/>
          <a:ext cx="88389" cy="883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EF805F-9799-4611-A7B2-DB75F5D8DAF8}">
      <dsp:nvSpPr>
        <dsp:cNvPr id="0" name=""/>
        <dsp:cNvSpPr/>
      </dsp:nvSpPr>
      <dsp:spPr>
        <a:xfrm>
          <a:off x="2994191" y="890273"/>
          <a:ext cx="1365685" cy="246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2994191" y="890273"/>
        <a:ext cx="1365685" cy="246227"/>
      </dsp:txXfrm>
    </dsp:sp>
    <dsp:sp modelId="{26512A98-FD8F-4DA0-9026-7177B6C7E3FE}">
      <dsp:nvSpPr>
        <dsp:cNvPr id="0" name=""/>
        <dsp:cNvSpPr/>
      </dsp:nvSpPr>
      <dsp:spPr>
        <a:xfrm>
          <a:off x="0" y="1785969"/>
          <a:ext cx="4355501" cy="1804374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61681F-9C5D-4236-B709-6F8FD43915E4}">
      <dsp:nvSpPr>
        <dsp:cNvPr id="0" name=""/>
        <dsp:cNvSpPr/>
      </dsp:nvSpPr>
      <dsp:spPr>
        <a:xfrm>
          <a:off x="0" y="334464"/>
          <a:ext cx="2491174" cy="118986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1B5A16-2370-4143-8F1B-68451E000899}">
      <dsp:nvSpPr>
        <dsp:cNvPr id="0" name=""/>
        <dsp:cNvSpPr/>
      </dsp:nvSpPr>
      <dsp:spPr>
        <a:xfrm>
          <a:off x="130226" y="3387732"/>
          <a:ext cx="1365685" cy="255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130226" y="3387732"/>
        <a:ext cx="1365685" cy="255319"/>
      </dsp:txXfrm>
    </dsp:sp>
    <dsp:sp modelId="{5E79A269-B81D-4EF0-AAD7-045A269A8A26}">
      <dsp:nvSpPr>
        <dsp:cNvPr id="0" name=""/>
        <dsp:cNvSpPr/>
      </dsp:nvSpPr>
      <dsp:spPr>
        <a:xfrm>
          <a:off x="133531" y="3573948"/>
          <a:ext cx="1365685" cy="241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 dirty="0"/>
        </a:p>
      </dsp:txBody>
      <dsp:txXfrm>
        <a:off x="133531" y="3573948"/>
        <a:ext cx="1365685" cy="2412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73FB5-632A-48B8-B618-E97BD567CD32}">
      <dsp:nvSpPr>
        <dsp:cNvPr id="0" name=""/>
        <dsp:cNvSpPr/>
      </dsp:nvSpPr>
      <dsp:spPr>
        <a:xfrm>
          <a:off x="2405988" y="306646"/>
          <a:ext cx="1113300" cy="1113300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80B877-C705-4B38-A5E2-C9CE911A96A1}">
      <dsp:nvSpPr>
        <dsp:cNvPr id="0" name=""/>
        <dsp:cNvSpPr/>
      </dsp:nvSpPr>
      <dsp:spPr>
        <a:xfrm>
          <a:off x="36438" y="0"/>
          <a:ext cx="200394" cy="20039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7891FF-B10D-434E-84A2-CB496AE791F6}">
      <dsp:nvSpPr>
        <dsp:cNvPr id="0" name=""/>
        <dsp:cNvSpPr/>
      </dsp:nvSpPr>
      <dsp:spPr>
        <a:xfrm>
          <a:off x="3105103" y="66617"/>
          <a:ext cx="1071892" cy="20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 dirty="0"/>
        </a:p>
      </dsp:txBody>
      <dsp:txXfrm>
        <a:off x="3105103" y="66617"/>
        <a:ext cx="1071892" cy="200394"/>
      </dsp:txXfrm>
    </dsp:sp>
    <dsp:sp modelId="{F8584170-FDFB-4CBF-8C89-908FDCDA9435}">
      <dsp:nvSpPr>
        <dsp:cNvPr id="0" name=""/>
        <dsp:cNvSpPr/>
      </dsp:nvSpPr>
      <dsp:spPr>
        <a:xfrm>
          <a:off x="2084394" y="248665"/>
          <a:ext cx="1071892" cy="165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2084394" y="248665"/>
        <a:ext cx="1071892" cy="165607"/>
      </dsp:txXfrm>
    </dsp:sp>
    <dsp:sp modelId="{A0D7F5E9-4021-4CAE-8E0D-AD343C2AEABE}">
      <dsp:nvSpPr>
        <dsp:cNvPr id="0" name=""/>
        <dsp:cNvSpPr/>
      </dsp:nvSpPr>
      <dsp:spPr>
        <a:xfrm>
          <a:off x="2084394" y="414273"/>
          <a:ext cx="59448" cy="5944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EF805F-9799-4611-A7B2-DB75F5D8DAF8}">
      <dsp:nvSpPr>
        <dsp:cNvPr id="0" name=""/>
        <dsp:cNvSpPr/>
      </dsp:nvSpPr>
      <dsp:spPr>
        <a:xfrm>
          <a:off x="3624928" y="461966"/>
          <a:ext cx="1071892" cy="165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3624928" y="461966"/>
        <a:ext cx="1071892" cy="165607"/>
      </dsp:txXfrm>
    </dsp:sp>
    <dsp:sp modelId="{26512A98-FD8F-4DA0-9026-7177B6C7E3FE}">
      <dsp:nvSpPr>
        <dsp:cNvPr id="0" name=""/>
        <dsp:cNvSpPr/>
      </dsp:nvSpPr>
      <dsp:spPr>
        <a:xfrm>
          <a:off x="291206" y="1007324"/>
          <a:ext cx="3958753" cy="2011222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61681F-9C5D-4236-B709-6F8FD43915E4}">
      <dsp:nvSpPr>
        <dsp:cNvPr id="0" name=""/>
        <dsp:cNvSpPr/>
      </dsp:nvSpPr>
      <dsp:spPr>
        <a:xfrm>
          <a:off x="0" y="0"/>
          <a:ext cx="2045317" cy="112047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1B5A16-2370-4143-8F1B-68451E000899}">
      <dsp:nvSpPr>
        <dsp:cNvPr id="0" name=""/>
        <dsp:cNvSpPr/>
      </dsp:nvSpPr>
      <dsp:spPr>
        <a:xfrm>
          <a:off x="935142" y="2586743"/>
          <a:ext cx="1071892" cy="20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 dirty="0"/>
        </a:p>
      </dsp:txBody>
      <dsp:txXfrm>
        <a:off x="935142" y="2586743"/>
        <a:ext cx="1071892" cy="200394"/>
      </dsp:txXfrm>
    </dsp:sp>
    <dsp:sp modelId="{5E79A269-B81D-4EF0-AAD7-045A269A8A26}">
      <dsp:nvSpPr>
        <dsp:cNvPr id="0" name=""/>
        <dsp:cNvSpPr/>
      </dsp:nvSpPr>
      <dsp:spPr>
        <a:xfrm>
          <a:off x="937736" y="2856319"/>
          <a:ext cx="1071892" cy="162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 dirty="0"/>
        </a:p>
      </dsp:txBody>
      <dsp:txXfrm>
        <a:off x="937736" y="2856319"/>
        <a:ext cx="1071892" cy="1622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73FB5-632A-48B8-B618-E97BD567CD32}">
      <dsp:nvSpPr>
        <dsp:cNvPr id="0" name=""/>
        <dsp:cNvSpPr/>
      </dsp:nvSpPr>
      <dsp:spPr>
        <a:xfrm>
          <a:off x="2041436" y="583435"/>
          <a:ext cx="1361563" cy="1361563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80B877-C705-4B38-A5E2-C9CE911A96A1}">
      <dsp:nvSpPr>
        <dsp:cNvPr id="0" name=""/>
        <dsp:cNvSpPr/>
      </dsp:nvSpPr>
      <dsp:spPr>
        <a:xfrm>
          <a:off x="1806940" y="239308"/>
          <a:ext cx="245081" cy="24508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7891FF-B10D-434E-84A2-CB496AE791F6}">
      <dsp:nvSpPr>
        <dsp:cNvPr id="0" name=""/>
        <dsp:cNvSpPr/>
      </dsp:nvSpPr>
      <dsp:spPr>
        <a:xfrm>
          <a:off x="2896451" y="289881"/>
          <a:ext cx="1310920" cy="24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 dirty="0"/>
        </a:p>
      </dsp:txBody>
      <dsp:txXfrm>
        <a:off x="2896451" y="289881"/>
        <a:ext cx="1310920" cy="245081"/>
      </dsp:txXfrm>
    </dsp:sp>
    <dsp:sp modelId="{F8584170-FDFB-4CBF-8C89-908FDCDA9435}">
      <dsp:nvSpPr>
        <dsp:cNvPr id="0" name=""/>
        <dsp:cNvSpPr/>
      </dsp:nvSpPr>
      <dsp:spPr>
        <a:xfrm>
          <a:off x="1648127" y="512525"/>
          <a:ext cx="1310920" cy="23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1648127" y="512525"/>
        <a:ext cx="1310920" cy="233127"/>
      </dsp:txXfrm>
    </dsp:sp>
    <dsp:sp modelId="{A0D7F5E9-4021-4CAE-8E0D-AD343C2AEABE}">
      <dsp:nvSpPr>
        <dsp:cNvPr id="0" name=""/>
        <dsp:cNvSpPr/>
      </dsp:nvSpPr>
      <dsp:spPr>
        <a:xfrm>
          <a:off x="1648127" y="745652"/>
          <a:ext cx="83686" cy="836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EF805F-9799-4611-A7B2-DB75F5D8DAF8}">
      <dsp:nvSpPr>
        <dsp:cNvPr id="0" name=""/>
        <dsp:cNvSpPr/>
      </dsp:nvSpPr>
      <dsp:spPr>
        <a:xfrm>
          <a:off x="3109306" y="812790"/>
          <a:ext cx="1310920" cy="23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3109306" y="812790"/>
        <a:ext cx="1310920" cy="233127"/>
      </dsp:txXfrm>
    </dsp:sp>
    <dsp:sp modelId="{26512A98-FD8F-4DA0-9026-7177B6C7E3FE}">
      <dsp:nvSpPr>
        <dsp:cNvPr id="0" name=""/>
        <dsp:cNvSpPr/>
      </dsp:nvSpPr>
      <dsp:spPr>
        <a:xfrm>
          <a:off x="3736" y="1571235"/>
          <a:ext cx="4416490" cy="2231970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61681F-9C5D-4236-B709-6F8FD43915E4}">
      <dsp:nvSpPr>
        <dsp:cNvPr id="0" name=""/>
        <dsp:cNvSpPr/>
      </dsp:nvSpPr>
      <dsp:spPr>
        <a:xfrm>
          <a:off x="0" y="421563"/>
          <a:ext cx="2177634" cy="126749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1B5A16-2370-4143-8F1B-68451E000899}">
      <dsp:nvSpPr>
        <dsp:cNvPr id="0" name=""/>
        <dsp:cNvSpPr/>
      </dsp:nvSpPr>
      <dsp:spPr>
        <a:xfrm>
          <a:off x="242596" y="3276927"/>
          <a:ext cx="1310920" cy="24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 dirty="0"/>
        </a:p>
      </dsp:txBody>
      <dsp:txXfrm>
        <a:off x="242596" y="3276927"/>
        <a:ext cx="1310920" cy="245081"/>
      </dsp:txXfrm>
    </dsp:sp>
    <dsp:sp modelId="{5E79A269-B81D-4EF0-AAD7-045A269A8A26}">
      <dsp:nvSpPr>
        <dsp:cNvPr id="0" name=""/>
        <dsp:cNvSpPr/>
      </dsp:nvSpPr>
      <dsp:spPr>
        <a:xfrm>
          <a:off x="245768" y="3671186"/>
          <a:ext cx="1310920" cy="22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 dirty="0"/>
        </a:p>
      </dsp:txBody>
      <dsp:txXfrm>
        <a:off x="245768" y="3671186"/>
        <a:ext cx="1310920" cy="228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06.12.2018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9.tmp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10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3843724" y="209969"/>
            <a:ext cx="72789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5969"/>
                </a:solidFill>
                <a:latin typeface="Tw Cen MT" panose="020B0602020104020603" pitchFamily="34" charset="0"/>
              </a:rPr>
              <a:t>A Comparative Study on English Dialogues from Second Language Learners' Perspective</a:t>
            </a:r>
            <a:r>
              <a:rPr lang="en-US" sz="3200" dirty="0" smtClean="0">
                <a:solidFill>
                  <a:srgbClr val="FF5969"/>
                </a:solidFill>
                <a:latin typeface="Tw Cen MT" panose="020B0602020104020603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5969"/>
                </a:solidFill>
                <a:latin typeface="Tw Cen MT" panose="020B0602020104020603" pitchFamily="34" charset="0"/>
              </a:rPr>
              <a:t>English Textbooks in Taiwan </a:t>
            </a:r>
            <a:br>
              <a:rPr lang="en-US" sz="3200" dirty="0">
                <a:solidFill>
                  <a:srgbClr val="FF5969"/>
                </a:solidFill>
                <a:latin typeface="Tw Cen MT" panose="020B0602020104020603" pitchFamily="34" charset="0"/>
              </a:rPr>
            </a:br>
            <a:r>
              <a:rPr lang="en-US" sz="3200" dirty="0">
                <a:solidFill>
                  <a:srgbClr val="FF5969"/>
                </a:solidFill>
                <a:latin typeface="Tw Cen MT" panose="020B0602020104020603" pitchFamily="34" charset="0"/>
              </a:rPr>
              <a:t>vs. </a:t>
            </a:r>
            <a:br>
              <a:rPr lang="en-US" sz="3200" dirty="0">
                <a:solidFill>
                  <a:srgbClr val="FF5969"/>
                </a:solidFill>
                <a:latin typeface="Tw Cen MT" panose="020B0602020104020603" pitchFamily="34" charset="0"/>
              </a:rPr>
            </a:br>
            <a:r>
              <a:rPr lang="en-US" sz="3200" dirty="0">
                <a:solidFill>
                  <a:srgbClr val="FF5969"/>
                </a:solidFill>
                <a:latin typeface="Tw Cen MT" panose="020B0602020104020603" pitchFamily="34" charset="0"/>
              </a:rPr>
              <a:t>American Situation Comedies</a:t>
            </a:r>
          </a:p>
          <a:p>
            <a:pPr algn="ctr"/>
            <a:endParaRPr lang="en-US" sz="3200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5556262" y="5500324"/>
            <a:ext cx="4140553" cy="451824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F202974-31A3-4642-B671-F0DBBB7B4663}"/>
              </a:ext>
            </a:extLst>
          </p:cNvPr>
          <p:cNvSpPr txBox="1"/>
          <p:nvPr/>
        </p:nvSpPr>
        <p:spPr>
          <a:xfrm>
            <a:off x="3987082" y="3010736"/>
            <a:ext cx="72789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D7373"/>
                </a:solidFill>
                <a:latin typeface="Tw Cen MT" panose="020B0602020104020603" pitchFamily="34" charset="0"/>
              </a:rPr>
              <a:t>Name: </a:t>
            </a:r>
          </a:p>
          <a:p>
            <a:r>
              <a:rPr lang="en-US" sz="2000" dirty="0">
                <a:solidFill>
                  <a:srgbClr val="5D7373"/>
                </a:solidFill>
                <a:latin typeface="Tw Cen MT" panose="020B0602020104020603" pitchFamily="34" charset="0"/>
              </a:rPr>
              <a:t>TING </a:t>
            </a:r>
            <a:r>
              <a:rPr lang="en-US" sz="2000" dirty="0" err="1">
                <a:solidFill>
                  <a:srgbClr val="5D7373"/>
                </a:solidFill>
                <a:latin typeface="Tw Cen MT" panose="020B0602020104020603" pitchFamily="34" charset="0"/>
              </a:rPr>
              <a:t>TING</a:t>
            </a:r>
            <a:r>
              <a:rPr lang="en-US" sz="2000" dirty="0">
                <a:solidFill>
                  <a:srgbClr val="5D7373"/>
                </a:solidFill>
                <a:latin typeface="Tw Cen MT" panose="020B0602020104020603" pitchFamily="34" charset="0"/>
              </a:rPr>
              <a:t> LIN	(Tina Lin)	</a:t>
            </a:r>
            <a:r>
              <a:rPr lang="en-US" sz="2000" dirty="0" smtClean="0">
                <a:solidFill>
                  <a:srgbClr val="5D7373"/>
                </a:solidFill>
                <a:latin typeface="Tw Cen MT" panose="020B0602020104020603" pitchFamily="34" charset="0"/>
              </a:rPr>
              <a:t>             1104402035</a:t>
            </a:r>
            <a:endParaRPr lang="en-US" sz="2000" dirty="0">
              <a:solidFill>
                <a:srgbClr val="5D7373"/>
              </a:solidFill>
              <a:latin typeface="Tw Cen MT" panose="020B0602020104020603" pitchFamily="34" charset="0"/>
            </a:endParaRPr>
          </a:p>
          <a:p>
            <a:r>
              <a:rPr lang="en-US" sz="2000" dirty="0">
                <a:solidFill>
                  <a:srgbClr val="5D7373"/>
                </a:solidFill>
                <a:latin typeface="Tw Cen MT" panose="020B0602020104020603" pitchFamily="34" charset="0"/>
              </a:rPr>
              <a:t>WEN TING XIE	(Tina </a:t>
            </a:r>
            <a:r>
              <a:rPr lang="en-US" sz="2000" dirty="0" err="1">
                <a:solidFill>
                  <a:srgbClr val="5D7373"/>
                </a:solidFill>
                <a:latin typeface="Tw Cen MT" panose="020B0602020104020603" pitchFamily="34" charset="0"/>
              </a:rPr>
              <a:t>Xie</a:t>
            </a:r>
            <a:r>
              <a:rPr lang="en-US" sz="2000" dirty="0">
                <a:solidFill>
                  <a:srgbClr val="5D7373"/>
                </a:solidFill>
                <a:latin typeface="Tw Cen MT" panose="020B0602020104020603" pitchFamily="34" charset="0"/>
              </a:rPr>
              <a:t>)	1104402003</a:t>
            </a:r>
          </a:p>
          <a:p>
            <a:r>
              <a:rPr lang="en-US" sz="2000" dirty="0">
                <a:solidFill>
                  <a:srgbClr val="5D7373"/>
                </a:solidFill>
                <a:latin typeface="Tw Cen MT" panose="020B0602020104020603" pitchFamily="34" charset="0"/>
              </a:rPr>
              <a:t>YAN HUA CHEN	(Chelsea)	1104402018</a:t>
            </a:r>
          </a:p>
          <a:p>
            <a:r>
              <a:rPr lang="en-US" sz="2000" dirty="0">
                <a:solidFill>
                  <a:srgbClr val="5D7373"/>
                </a:solidFill>
                <a:latin typeface="Tw Cen MT" panose="020B0602020104020603" pitchFamily="34" charset="0"/>
              </a:rPr>
              <a:t>KUN WANG	(Noah)		1104402021</a:t>
            </a:r>
          </a:p>
          <a:p>
            <a:r>
              <a:rPr lang="en-US" sz="2000" dirty="0">
                <a:solidFill>
                  <a:srgbClr val="5D7373"/>
                </a:solidFill>
                <a:latin typeface="Tw Cen MT" panose="020B0602020104020603" pitchFamily="34" charset="0"/>
              </a:rPr>
              <a:t>RUI BO WANG	(James)		1104402022</a:t>
            </a:r>
          </a:p>
          <a:p>
            <a:r>
              <a:rPr lang="en-US" sz="2000" dirty="0">
                <a:solidFill>
                  <a:srgbClr val="5D7373"/>
                </a:solidFill>
                <a:latin typeface="Tw Cen MT" panose="020B0602020104020603" pitchFamily="34" charset="0"/>
              </a:rPr>
              <a:t>ZHEN LONG LIN	(Heath)		1104402023</a:t>
            </a:r>
          </a:p>
          <a:p>
            <a:r>
              <a:rPr lang="en-US" sz="2000" dirty="0">
                <a:solidFill>
                  <a:srgbClr val="5D7373"/>
                </a:solidFill>
                <a:latin typeface="Tw Cen MT" panose="020B0602020104020603" pitchFamily="34" charset="0"/>
              </a:rPr>
              <a:t>TSAI NI KAO	(Doris)		1104402045</a:t>
            </a:r>
          </a:p>
          <a:p>
            <a:endParaRPr lang="en-US" sz="2000" dirty="0">
              <a:solidFill>
                <a:srgbClr val="5D7373"/>
              </a:solidFill>
              <a:latin typeface="Tw Cen MT" panose="020B0602020104020603" pitchFamily="34" charset="0"/>
            </a:endParaRPr>
          </a:p>
          <a:p>
            <a:endParaRPr lang="en-US" sz="2000" dirty="0">
              <a:solidFill>
                <a:srgbClr val="5D7373"/>
              </a:solidFill>
              <a:latin typeface="Tw Cen MT" panose="020B0602020104020603" pitchFamily="34" charset="0"/>
            </a:endParaRPr>
          </a:p>
          <a:p>
            <a:r>
              <a:rPr lang="en-US" sz="2000" dirty="0">
                <a:solidFill>
                  <a:srgbClr val="5D7373"/>
                </a:solidFill>
                <a:latin typeface="Tw Cen MT" panose="020B0602020104020603" pitchFamily="34" charset="0"/>
              </a:rPr>
              <a:t>Advisor: CHIA HUNG LIN (Max)</a:t>
            </a:r>
          </a:p>
          <a:p>
            <a:endParaRPr lang="en-US" sz="2000" dirty="0">
              <a:solidFill>
                <a:srgbClr val="52CBBE"/>
              </a:solidFill>
              <a:latin typeface="Tw Cen MT" panose="020B0602020104020603" pitchFamily="34" charset="0"/>
            </a:endParaRPr>
          </a:p>
          <a:p>
            <a:endParaRPr lang="en-US" sz="2000" dirty="0">
              <a:solidFill>
                <a:srgbClr val="52CBBE"/>
              </a:solidFill>
              <a:latin typeface="Tw Cen MT" panose="020B0602020104020603" pitchFamily="34" charset="0"/>
            </a:endParaRPr>
          </a:p>
          <a:p>
            <a:endParaRPr lang="en-US" sz="2000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9302800" y="0"/>
            <a:ext cx="12482920" cy="6858000"/>
            <a:chOff x="-290920" y="0"/>
            <a:chExt cx="12482920" cy="6858000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12F9D37B-DE70-4087-8A7F-BBA0BAF5B6CF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3FD3EE0D-FD02-4885-9AC0-03F414A9888F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60A9D552-2EF0-4DB4-9DC6-F52F2FD55E3C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DA27D1F1-923F-4591-A07A-39E775B734F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0E895421-2372-4C7F-93D2-3B0353A6E7BD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1A9D6167-F7B8-4BFF-8BC5-2D13EF0C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8A634BD7-1512-45B6-AFE4-1EEA636625CB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F08704A4-CABE-4989-8BF7-C10A6BB40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D3577A8-E9FC-43B7-B3E2-76EDDA51C160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7277CEC9-24C9-4B1D-964A-A216786A7724}"/>
              </a:ext>
            </a:extLst>
          </p:cNvPr>
          <p:cNvCxnSpPr/>
          <p:nvPr/>
        </p:nvCxnSpPr>
        <p:spPr>
          <a:xfrm>
            <a:off x="3850016" y="3623253"/>
            <a:ext cx="19669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F1840EDE-DF70-433F-86FE-A402BC5C2DDE}"/>
              </a:ext>
            </a:extLst>
          </p:cNvPr>
          <p:cNvGrpSpPr/>
          <p:nvPr/>
        </p:nvGrpSpPr>
        <p:grpSpPr>
          <a:xfrm>
            <a:off x="3638922" y="3517706"/>
            <a:ext cx="211094" cy="211094"/>
            <a:chOff x="1677812" y="4248152"/>
            <a:chExt cx="211094" cy="211094"/>
          </a:xfrm>
        </p:grpSpPr>
        <p:sp>
          <p:nvSpPr>
            <p:cNvPr id="98" name="Oval 97">
              <a:extLst>
                <a:ext uri="{FF2B5EF4-FFF2-40B4-BE49-F238E27FC236}">
                  <a16:creationId xmlns="" xmlns:a16="http://schemas.microsoft.com/office/drawing/2014/main" id="{43B84625-CD81-4477-AFEA-2D657FFA16C5}"/>
                </a:ext>
              </a:extLst>
            </p:cNvPr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="" xmlns:a16="http://schemas.microsoft.com/office/drawing/2014/main" id="{90BB5737-FB23-4CC2-81BC-52D57E7FB8E9}"/>
                </a:ext>
              </a:extLst>
            </p:cNvPr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="" xmlns:a16="http://schemas.microsoft.com/office/drawing/2014/main" id="{D5DAD85F-381F-4EA0-9781-3C23F8D9AC73}"/>
              </a:ext>
            </a:extLst>
          </p:cNvPr>
          <p:cNvCxnSpPr/>
          <p:nvPr/>
        </p:nvCxnSpPr>
        <p:spPr>
          <a:xfrm>
            <a:off x="5997735" y="3623253"/>
            <a:ext cx="19669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E76B67BC-401F-4EA8-8CBE-EEB8DFAA45A7}"/>
              </a:ext>
            </a:extLst>
          </p:cNvPr>
          <p:cNvGrpSpPr/>
          <p:nvPr/>
        </p:nvGrpSpPr>
        <p:grpSpPr>
          <a:xfrm>
            <a:off x="5816929" y="3517706"/>
            <a:ext cx="211094" cy="211094"/>
            <a:chOff x="3855819" y="4248152"/>
            <a:chExt cx="211094" cy="211094"/>
          </a:xfrm>
        </p:grpSpPr>
        <p:sp>
          <p:nvSpPr>
            <p:cNvPr id="102" name="Oval 101">
              <a:extLst>
                <a:ext uri="{FF2B5EF4-FFF2-40B4-BE49-F238E27FC236}">
                  <a16:creationId xmlns="" xmlns:a16="http://schemas.microsoft.com/office/drawing/2014/main" id="{A399A27A-C7E8-457C-9D90-A66A1BF1F76F}"/>
                </a:ext>
              </a:extLst>
            </p:cNvPr>
            <p:cNvSpPr/>
            <p:nvPr/>
          </p:nvSpPr>
          <p:spPr>
            <a:xfrm>
              <a:off x="3855819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="" xmlns:a16="http://schemas.microsoft.com/office/drawing/2014/main" id="{C4008114-54A1-42C2-9000-1CC3AE1D8927}"/>
                </a:ext>
              </a:extLst>
            </p:cNvPr>
            <p:cNvSpPr/>
            <p:nvPr/>
          </p:nvSpPr>
          <p:spPr>
            <a:xfrm>
              <a:off x="3886107" y="4278440"/>
              <a:ext cx="150518" cy="150518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590AD362-84BB-49C7-8C91-CDB895729924}"/>
              </a:ext>
            </a:extLst>
          </p:cNvPr>
          <p:cNvGrpSpPr/>
          <p:nvPr/>
        </p:nvGrpSpPr>
        <p:grpSpPr>
          <a:xfrm>
            <a:off x="7934360" y="3517706"/>
            <a:ext cx="211094" cy="211094"/>
            <a:chOff x="5973250" y="4248152"/>
            <a:chExt cx="211094" cy="211094"/>
          </a:xfrm>
        </p:grpSpPr>
        <p:sp>
          <p:nvSpPr>
            <p:cNvPr id="105" name="Oval 104">
              <a:extLst>
                <a:ext uri="{FF2B5EF4-FFF2-40B4-BE49-F238E27FC236}">
                  <a16:creationId xmlns="" xmlns:a16="http://schemas.microsoft.com/office/drawing/2014/main" id="{A32FB427-F316-4459-B06D-2A2B27FC7053}"/>
                </a:ext>
              </a:extLst>
            </p:cNvPr>
            <p:cNvSpPr/>
            <p:nvPr/>
          </p:nvSpPr>
          <p:spPr>
            <a:xfrm>
              <a:off x="5973250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="" xmlns:a16="http://schemas.microsoft.com/office/drawing/2014/main" id="{C35EF795-8B2D-4CD0-87FF-5756B089D921}"/>
                </a:ext>
              </a:extLst>
            </p:cNvPr>
            <p:cNvSpPr/>
            <p:nvPr/>
          </p:nvSpPr>
          <p:spPr>
            <a:xfrm>
              <a:off x="6003538" y="4278440"/>
              <a:ext cx="150518" cy="150518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E9582EE9-5831-4F6F-B29E-0BEB719C4F1E}"/>
              </a:ext>
            </a:extLst>
          </p:cNvPr>
          <p:cNvGrpSpPr/>
          <p:nvPr/>
        </p:nvGrpSpPr>
        <p:grpSpPr>
          <a:xfrm>
            <a:off x="2594536" y="4142156"/>
            <a:ext cx="2289049" cy="954107"/>
            <a:chOff x="1514240" y="4816886"/>
            <a:chExt cx="2289049" cy="954107"/>
          </a:xfrm>
        </p:grpSpPr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895C2AE9-E6EE-4572-8B9B-0A1C8899D6FE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earning </a:t>
              </a:r>
              <a:r>
                <a:rPr lang="en-US" altLang="zh-TW" sz="2800" b="1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fficiency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8DC71A93-B148-4A8B-B0CA-4AD086FE8D7B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70B20FE2-BC47-4EB2-B7EA-CBE6F5B390D3}"/>
              </a:ext>
            </a:extLst>
          </p:cNvPr>
          <p:cNvSpPr txBox="1"/>
          <p:nvPr/>
        </p:nvSpPr>
        <p:spPr>
          <a:xfrm>
            <a:off x="2594536" y="3709155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5969"/>
                </a:solidFill>
                <a:latin typeface="Tw Cen MT" panose="020B0602020104020603" pitchFamily="34" charset="0"/>
              </a:rPr>
              <a:t>1</a:t>
            </a:r>
            <a:endParaRPr lang="en-US" sz="2800" b="1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EEB19012-A13E-4E01-97E1-4BD9BE0B2C4A}"/>
              </a:ext>
            </a:extLst>
          </p:cNvPr>
          <p:cNvGrpSpPr/>
          <p:nvPr/>
        </p:nvGrpSpPr>
        <p:grpSpPr>
          <a:xfrm>
            <a:off x="4783446" y="4142156"/>
            <a:ext cx="2289049" cy="548656"/>
            <a:chOff x="1514240" y="4816886"/>
            <a:chExt cx="2289049" cy="548656"/>
          </a:xfrm>
        </p:grpSpPr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5FF83314-6443-4064-B8AD-715FDF38C0B1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Application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AFB0129A-D09E-4693-96AE-20F4A2C31E42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B58D17C2-3595-44AD-9D77-27C29A8030BC}"/>
              </a:ext>
            </a:extLst>
          </p:cNvPr>
          <p:cNvSpPr txBox="1"/>
          <p:nvPr/>
        </p:nvSpPr>
        <p:spPr>
          <a:xfrm>
            <a:off x="4783446" y="3709155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52CBBE"/>
                </a:solidFill>
                <a:latin typeface="Tw Cen MT" panose="020B0602020104020603" pitchFamily="34" charset="0"/>
              </a:rPr>
              <a:t>2</a:t>
            </a:r>
            <a:endParaRPr lang="en-US" sz="2800" b="1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115D3786-3CB0-4D98-9C2D-11D4FBA5EAB9}"/>
              </a:ext>
            </a:extLst>
          </p:cNvPr>
          <p:cNvGrpSpPr/>
          <p:nvPr/>
        </p:nvGrpSpPr>
        <p:grpSpPr>
          <a:xfrm>
            <a:off x="6912585" y="4142156"/>
            <a:ext cx="2289049" cy="548656"/>
            <a:chOff x="1514240" y="4816886"/>
            <a:chExt cx="2289049" cy="548656"/>
          </a:xfrm>
        </p:grpSpPr>
        <p:sp>
          <p:nvSpPr>
            <p:cNvPr id="116" name="TextBox 115">
              <a:extLst>
                <a:ext uri="{FF2B5EF4-FFF2-40B4-BE49-F238E27FC236}">
                  <a16:creationId xmlns="" xmlns:a16="http://schemas.microsoft.com/office/drawing/2014/main" id="{572131EC-94E6-4982-85F7-903D6FA72171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Values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B60C2261-B057-44FB-B300-F0F52E3F90C0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D8562F22-E78F-4DD5-9BBD-EEAB69C0B365}"/>
              </a:ext>
            </a:extLst>
          </p:cNvPr>
          <p:cNvSpPr txBox="1"/>
          <p:nvPr/>
        </p:nvSpPr>
        <p:spPr>
          <a:xfrm>
            <a:off x="6912585" y="3709155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EC630"/>
                </a:solidFill>
                <a:latin typeface="Tw Cen MT" panose="020B0602020104020603" pitchFamily="34" charset="0"/>
              </a:rPr>
              <a:t>3</a:t>
            </a:r>
            <a:endParaRPr lang="en-US" sz="2800" b="1" dirty="0">
              <a:solidFill>
                <a:srgbClr val="FEC630"/>
              </a:solidFill>
              <a:latin typeface="Tw Cen MT" panose="020B06020201040206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3101220" y="1755914"/>
            <a:ext cx="1275682" cy="1275682"/>
            <a:chOff x="3063120" y="1755914"/>
            <a:chExt cx="1275682" cy="1275682"/>
          </a:xfrm>
        </p:grpSpPr>
        <p:sp>
          <p:nvSpPr>
            <p:cNvPr id="120" name="Teardrop 119">
              <a:extLst>
                <a:ext uri="{FF2B5EF4-FFF2-40B4-BE49-F238E27FC236}">
                  <a16:creationId xmlns=""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=""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=""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91C1607-C8B7-4B99-9DC5-3321A9E92D49}"/>
              </a:ext>
            </a:extLst>
          </p:cNvPr>
          <p:cNvGrpSpPr/>
          <p:nvPr/>
        </p:nvGrpSpPr>
        <p:grpSpPr>
          <a:xfrm>
            <a:off x="5280540" y="1755914"/>
            <a:ext cx="1275682" cy="1275682"/>
            <a:chOff x="5242440" y="1755914"/>
            <a:chExt cx="1275682" cy="1275682"/>
          </a:xfrm>
        </p:grpSpPr>
        <p:sp>
          <p:nvSpPr>
            <p:cNvPr id="124" name="Teardrop 123">
              <a:extLst>
                <a:ext uri="{FF2B5EF4-FFF2-40B4-BE49-F238E27FC236}">
                  <a16:creationId xmlns="" xmlns:a16="http://schemas.microsoft.com/office/drawing/2014/main" id="{A44D7BEA-70F0-4773-A72C-A5B9951D3536}"/>
                </a:ext>
              </a:extLst>
            </p:cNvPr>
            <p:cNvSpPr/>
            <p:nvPr/>
          </p:nvSpPr>
          <p:spPr>
            <a:xfrm rot="8100000">
              <a:off x="524244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1431DABB-47B8-4640-BD39-9CC7E2CDA115}"/>
                </a:ext>
              </a:extLst>
            </p:cNvPr>
            <p:cNvSpPr/>
            <p:nvPr/>
          </p:nvSpPr>
          <p:spPr>
            <a:xfrm>
              <a:off x="543678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="" xmlns:a16="http://schemas.microsoft.com/office/drawing/2014/main" id="{B5EEDA48-5891-495E-A9A5-8AEE83947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681" y="2061164"/>
              <a:ext cx="659146" cy="65914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A807BE1-996E-4364-AC05-CAC8C826377C}"/>
              </a:ext>
            </a:extLst>
          </p:cNvPr>
          <p:cNvGrpSpPr/>
          <p:nvPr/>
        </p:nvGrpSpPr>
        <p:grpSpPr>
          <a:xfrm>
            <a:off x="7391281" y="1755914"/>
            <a:ext cx="1275682" cy="1275682"/>
            <a:chOff x="7353181" y="1755914"/>
            <a:chExt cx="1275682" cy="1275682"/>
          </a:xfrm>
        </p:grpSpPr>
        <p:sp>
          <p:nvSpPr>
            <p:cNvPr id="128" name="Teardrop 127">
              <a:extLst>
                <a:ext uri="{FF2B5EF4-FFF2-40B4-BE49-F238E27FC236}">
                  <a16:creationId xmlns="" xmlns:a16="http://schemas.microsoft.com/office/drawing/2014/main" id="{76257F1B-992C-4717-A6A2-EDE25A4F31C3}"/>
                </a:ext>
              </a:extLst>
            </p:cNvPr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="" xmlns:a16="http://schemas.microsoft.com/office/drawing/2014/main" id="{CBB174F9-BA66-486F-BC62-F2720CED100C}"/>
                </a:ext>
              </a:extLst>
            </p:cNvPr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="" xmlns:a16="http://schemas.microsoft.com/office/drawing/2014/main" id="{58BE45EE-A44E-41D8-8C13-099C1F70E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666" y="2048456"/>
              <a:ext cx="684562" cy="684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2536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4" grpId="0"/>
      <p:bldP spid="1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D3577A8-E9FC-43B7-B3E2-76EDDA51C160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86" name="Group 81">
            <a:extLst>
              <a:ext uri="{FF2B5EF4-FFF2-40B4-BE49-F238E27FC236}">
                <a16:creationId xmlns="" xmlns:a16="http://schemas.microsoft.com/office/drawing/2014/main" id="{A14E1B91-C212-4889-8705-49BCDB383225}"/>
              </a:ext>
            </a:extLst>
          </p:cNvPr>
          <p:cNvGrpSpPr/>
          <p:nvPr/>
        </p:nvGrpSpPr>
        <p:grpSpPr>
          <a:xfrm>
            <a:off x="3369901" y="605127"/>
            <a:ext cx="6791601" cy="4110194"/>
            <a:chOff x="2795389" y="3874286"/>
            <a:chExt cx="6791601" cy="2151953"/>
          </a:xfrm>
        </p:grpSpPr>
        <p:sp>
          <p:nvSpPr>
            <p:cNvPr id="87" name="TextBox 82">
              <a:extLst>
                <a:ext uri="{FF2B5EF4-FFF2-40B4-BE49-F238E27FC236}">
                  <a16:creationId xmlns="" xmlns:a16="http://schemas.microsoft.com/office/drawing/2014/main" id="{A94C4F95-2EDE-46B0-8B26-C72D6D3C8DB3}"/>
                </a:ext>
              </a:extLst>
            </p:cNvPr>
            <p:cNvSpPr txBox="1"/>
            <p:nvPr/>
          </p:nvSpPr>
          <p:spPr>
            <a:xfrm>
              <a:off x="4168474" y="3874286"/>
              <a:ext cx="4045435" cy="370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Learning Efficiency</a:t>
              </a:r>
              <a:endParaRPr lang="en-US" altLang="zh-TW" sz="40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8" name="TextBox 83">
              <a:extLst>
                <a:ext uri="{FF2B5EF4-FFF2-40B4-BE49-F238E27FC236}">
                  <a16:creationId xmlns="" xmlns:a16="http://schemas.microsoft.com/office/drawing/2014/main" id="{7DC9F996-36A0-4A1D-8C4B-F6DAF0FDA7C8}"/>
                </a:ext>
              </a:extLst>
            </p:cNvPr>
            <p:cNvSpPr txBox="1"/>
            <p:nvPr/>
          </p:nvSpPr>
          <p:spPr>
            <a:xfrm>
              <a:off x="4868805" y="4379315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9" name="TextBox 84">
              <a:extLst>
                <a:ext uri="{FF2B5EF4-FFF2-40B4-BE49-F238E27FC236}">
                  <a16:creationId xmlns="" xmlns:a16="http://schemas.microsoft.com/office/drawing/2014/main" id="{9EDE56FF-3E69-4484-9673-AC7FA14D3D89}"/>
                </a:ext>
              </a:extLst>
            </p:cNvPr>
            <p:cNvSpPr txBox="1"/>
            <p:nvPr/>
          </p:nvSpPr>
          <p:spPr>
            <a:xfrm>
              <a:off x="4868805" y="4816926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0" name="TextBox 85">
              <a:extLst>
                <a:ext uri="{FF2B5EF4-FFF2-40B4-BE49-F238E27FC236}">
                  <a16:creationId xmlns="" xmlns:a16="http://schemas.microsoft.com/office/drawing/2014/main" id="{944799B2-E7B9-4C01-A37D-BB60C6C75D12}"/>
                </a:ext>
              </a:extLst>
            </p:cNvPr>
            <p:cNvSpPr txBox="1"/>
            <p:nvPr/>
          </p:nvSpPr>
          <p:spPr>
            <a:xfrm>
              <a:off x="2795389" y="4527628"/>
              <a:ext cx="6791601" cy="149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latin typeface="Times New Roman" pitchFamily="18" charset="0"/>
                  <a:cs typeface="Times New Roman" pitchFamily="18" charset="0"/>
                </a:rPr>
                <a:t>English Textbook (</a:t>
              </a:r>
              <a:r>
                <a:rPr lang="en-US" altLang="zh-TW" sz="3600" i="1" dirty="0">
                  <a:latin typeface="Times New Roman" pitchFamily="18" charset="0"/>
                  <a:cs typeface="Times New Roman" pitchFamily="18" charset="0"/>
                </a:rPr>
                <a:t>Touchstone</a:t>
              </a:r>
              <a:r>
                <a:rPr lang="en-US" altLang="zh-TW" sz="3600" dirty="0">
                  <a:latin typeface="Times New Roman" pitchFamily="18" charset="0"/>
                  <a:cs typeface="Times New Roman" pitchFamily="18" charset="0"/>
                </a:rPr>
                <a:t>): 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altLang="zh-TW" sz="3600" dirty="0" smtClean="0">
                  <a:latin typeface="Times New Roman" pitchFamily="18" charset="0"/>
                  <a:cs typeface="Times New Roman" pitchFamily="18" charset="0"/>
                </a:rPr>
                <a:t>Grammatical </a:t>
              </a:r>
              <a:r>
                <a:rPr lang="en-US" altLang="zh-TW" sz="3600" dirty="0">
                  <a:latin typeface="Times New Roman" pitchFamily="18" charset="0"/>
                  <a:cs typeface="Times New Roman" pitchFamily="18" charset="0"/>
                </a:rPr>
                <a:t>correlation between the contents of each </a:t>
              </a:r>
              <a:r>
                <a:rPr lang="en-US" altLang="zh-TW" sz="3600" dirty="0" smtClean="0">
                  <a:latin typeface="Times New Roman" pitchFamily="18" charset="0"/>
                  <a:cs typeface="Times New Roman" pitchFamily="18" charset="0"/>
                </a:rPr>
                <a:t>unit</a:t>
              </a:r>
            </a:p>
            <a:p>
              <a:endParaRPr lang="en-US" altLang="zh-TW" sz="3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文字方塊 90"/>
          <p:cNvSpPr txBox="1"/>
          <p:nvPr/>
        </p:nvSpPr>
        <p:spPr>
          <a:xfrm>
            <a:off x="3345192" y="4115788"/>
            <a:ext cx="6777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American Sitcom (</a:t>
            </a:r>
            <a:r>
              <a:rPr lang="en-US" altLang="zh-TW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en-US" altLang="zh-TW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altLang="zh-TW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Dramatic </a:t>
            </a:r>
            <a:r>
              <a:rPr lang="en-US" altLang="zh-TW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correlation between each episode</a:t>
            </a:r>
          </a:p>
        </p:txBody>
      </p:sp>
    </p:spTree>
    <p:extLst>
      <p:ext uri="{BB962C8B-B14F-4D97-AF65-F5344CB8AC3E}">
        <p14:creationId xmlns:p14="http://schemas.microsoft.com/office/powerpoint/2010/main" val="3770185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D3577A8-E9FC-43B7-B3E2-76EDDA51C160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81" name="Group 81">
            <a:extLst>
              <a:ext uri="{FF2B5EF4-FFF2-40B4-BE49-F238E27FC236}">
                <a16:creationId xmlns="" xmlns:a16="http://schemas.microsoft.com/office/drawing/2014/main" id="{A14E1B91-C212-4889-8705-49BCDB383225}"/>
              </a:ext>
            </a:extLst>
          </p:cNvPr>
          <p:cNvGrpSpPr/>
          <p:nvPr/>
        </p:nvGrpSpPr>
        <p:grpSpPr>
          <a:xfrm>
            <a:off x="4742986" y="605130"/>
            <a:ext cx="4045435" cy="2505844"/>
            <a:chOff x="4168474" y="3874286"/>
            <a:chExt cx="4045435" cy="1311972"/>
          </a:xfrm>
        </p:grpSpPr>
        <p:sp>
          <p:nvSpPr>
            <p:cNvPr id="82" name="TextBox 82">
              <a:extLst>
                <a:ext uri="{FF2B5EF4-FFF2-40B4-BE49-F238E27FC236}">
                  <a16:creationId xmlns="" xmlns:a16="http://schemas.microsoft.com/office/drawing/2014/main" id="{A94C4F95-2EDE-46B0-8B26-C72D6D3C8DB3}"/>
                </a:ext>
              </a:extLst>
            </p:cNvPr>
            <p:cNvSpPr txBox="1"/>
            <p:nvPr/>
          </p:nvSpPr>
          <p:spPr>
            <a:xfrm>
              <a:off x="4168474" y="3874286"/>
              <a:ext cx="4045435" cy="370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Application</a:t>
              </a:r>
              <a:endParaRPr lang="en-US" altLang="zh-TW" sz="40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3" name="TextBox 83">
              <a:extLst>
                <a:ext uri="{FF2B5EF4-FFF2-40B4-BE49-F238E27FC236}">
                  <a16:creationId xmlns="" xmlns:a16="http://schemas.microsoft.com/office/drawing/2014/main" id="{7DC9F996-36A0-4A1D-8C4B-F6DAF0FDA7C8}"/>
                </a:ext>
              </a:extLst>
            </p:cNvPr>
            <p:cNvSpPr txBox="1"/>
            <p:nvPr/>
          </p:nvSpPr>
          <p:spPr>
            <a:xfrm>
              <a:off x="4868805" y="4379315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4" name="TextBox 84">
              <a:extLst>
                <a:ext uri="{FF2B5EF4-FFF2-40B4-BE49-F238E27FC236}">
                  <a16:creationId xmlns="" xmlns:a16="http://schemas.microsoft.com/office/drawing/2014/main" id="{9EDE56FF-3E69-4484-9673-AC7FA14D3D89}"/>
                </a:ext>
              </a:extLst>
            </p:cNvPr>
            <p:cNvSpPr txBox="1"/>
            <p:nvPr/>
          </p:nvSpPr>
          <p:spPr>
            <a:xfrm>
              <a:off x="4868805" y="4816926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368798" y="4233254"/>
            <a:ext cx="72175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American Sitcom (</a:t>
            </a:r>
            <a:r>
              <a:rPr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Characters: lively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Conversations: diverse and authentic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Description of culture: vivid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Topics: popular</a:t>
            </a:r>
          </a:p>
        </p:txBody>
      </p:sp>
      <p:sp>
        <p:nvSpPr>
          <p:cNvPr id="41" name="TextBox 85">
            <a:extLst>
              <a:ext uri="{FF2B5EF4-FFF2-40B4-BE49-F238E27FC236}">
                <a16:creationId xmlns="" xmlns:a16="http://schemas.microsoft.com/office/drawing/2014/main" id="{944799B2-E7B9-4C01-A37D-BB60C6C75D12}"/>
              </a:ext>
            </a:extLst>
          </p:cNvPr>
          <p:cNvSpPr txBox="1"/>
          <p:nvPr/>
        </p:nvSpPr>
        <p:spPr>
          <a:xfrm>
            <a:off x="3369901" y="1438650"/>
            <a:ext cx="6791601" cy="332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English Textbook (</a:t>
            </a:r>
            <a:r>
              <a:rPr lang="en-US" altLang="zh-TW" sz="3000" i="1" dirty="0">
                <a:latin typeface="Times New Roman" pitchFamily="18" charset="0"/>
                <a:cs typeface="Times New Roman" pitchFamily="18" charset="0"/>
              </a:rPr>
              <a:t>Touchstone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Characters: weak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Conversations: monotonous and inauthentic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Description of culture: superficial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Topics: Not  quite </a:t>
            </a:r>
            <a:r>
              <a:rPr lang="en-US" altLang="zh-TW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popular</a:t>
            </a:r>
          </a:p>
          <a:p>
            <a:endParaRPr lang="en-US" altLang="zh-TW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54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D3577A8-E9FC-43B7-B3E2-76EDDA51C160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81" name="Group 81">
            <a:extLst>
              <a:ext uri="{FF2B5EF4-FFF2-40B4-BE49-F238E27FC236}">
                <a16:creationId xmlns="" xmlns:a16="http://schemas.microsoft.com/office/drawing/2014/main" id="{A14E1B91-C212-4889-8705-49BCDB383225}"/>
              </a:ext>
            </a:extLst>
          </p:cNvPr>
          <p:cNvGrpSpPr/>
          <p:nvPr/>
        </p:nvGrpSpPr>
        <p:grpSpPr>
          <a:xfrm>
            <a:off x="4742986" y="605126"/>
            <a:ext cx="4045435" cy="2505844"/>
            <a:chOff x="4168474" y="3874286"/>
            <a:chExt cx="4045435" cy="1311972"/>
          </a:xfrm>
        </p:grpSpPr>
        <p:sp>
          <p:nvSpPr>
            <p:cNvPr id="82" name="TextBox 82">
              <a:extLst>
                <a:ext uri="{FF2B5EF4-FFF2-40B4-BE49-F238E27FC236}">
                  <a16:creationId xmlns="" xmlns:a16="http://schemas.microsoft.com/office/drawing/2014/main" id="{A94C4F95-2EDE-46B0-8B26-C72D6D3C8DB3}"/>
                </a:ext>
              </a:extLst>
            </p:cNvPr>
            <p:cNvSpPr txBox="1"/>
            <p:nvPr/>
          </p:nvSpPr>
          <p:spPr>
            <a:xfrm>
              <a:off x="4168474" y="3874286"/>
              <a:ext cx="4045435" cy="370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Values</a:t>
              </a:r>
              <a:endParaRPr lang="en-US" altLang="zh-TW" sz="40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3" name="TextBox 83">
              <a:extLst>
                <a:ext uri="{FF2B5EF4-FFF2-40B4-BE49-F238E27FC236}">
                  <a16:creationId xmlns="" xmlns:a16="http://schemas.microsoft.com/office/drawing/2014/main" id="{7DC9F996-36A0-4A1D-8C4B-F6DAF0FDA7C8}"/>
                </a:ext>
              </a:extLst>
            </p:cNvPr>
            <p:cNvSpPr txBox="1"/>
            <p:nvPr/>
          </p:nvSpPr>
          <p:spPr>
            <a:xfrm>
              <a:off x="4868805" y="4379315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4" name="TextBox 84">
              <a:extLst>
                <a:ext uri="{FF2B5EF4-FFF2-40B4-BE49-F238E27FC236}">
                  <a16:creationId xmlns="" xmlns:a16="http://schemas.microsoft.com/office/drawing/2014/main" id="{9EDE56FF-3E69-4484-9673-AC7FA14D3D89}"/>
                </a:ext>
              </a:extLst>
            </p:cNvPr>
            <p:cNvSpPr txBox="1"/>
            <p:nvPr/>
          </p:nvSpPr>
          <p:spPr>
            <a:xfrm>
              <a:off x="4868805" y="4816926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384887" y="4316316"/>
            <a:ext cx="5847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American Sitcom (</a:t>
            </a:r>
            <a:r>
              <a:rPr lang="en-US" altLang="zh-TW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en-US" altLang="zh-TW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altLang="zh-TW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Disclosing varied perspectives</a:t>
            </a:r>
          </a:p>
        </p:txBody>
      </p:sp>
      <p:sp>
        <p:nvSpPr>
          <p:cNvPr id="41" name="TextBox 85">
            <a:extLst>
              <a:ext uri="{FF2B5EF4-FFF2-40B4-BE49-F238E27FC236}">
                <a16:creationId xmlns="" xmlns:a16="http://schemas.microsoft.com/office/drawing/2014/main" id="{944799B2-E7B9-4C01-A37D-BB60C6C75D12}"/>
              </a:ext>
            </a:extLst>
          </p:cNvPr>
          <p:cNvSpPr txBox="1"/>
          <p:nvPr/>
        </p:nvSpPr>
        <p:spPr>
          <a:xfrm>
            <a:off x="3369901" y="1852999"/>
            <a:ext cx="6791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English Textbook (</a:t>
            </a:r>
            <a:r>
              <a:rPr lang="en-US" altLang="zh-TW" sz="3600" i="1" dirty="0">
                <a:latin typeface="Times New Roman" pitchFamily="18" charset="0"/>
                <a:cs typeface="Times New Roman" pitchFamily="18" charset="0"/>
              </a:rPr>
              <a:t>Touchstone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Focusing on knowledge input rather than cultivation of </a:t>
            </a: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reflection</a:t>
            </a:r>
          </a:p>
          <a:p>
            <a:endParaRPr lang="en-US" altLang="zh-TW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26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5" name="內容版面配置區 1"/>
          <p:cNvSpPr txBox="1">
            <a:spLocks/>
          </p:cNvSpPr>
          <p:nvPr/>
        </p:nvSpPr>
        <p:spPr>
          <a:xfrm>
            <a:off x="819473" y="2393456"/>
            <a:ext cx="8640960" cy="3657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Arial" panose="020B0604020202020204" pitchFamily="34" charset="0"/>
              <a:buNone/>
            </a:pPr>
            <a:endParaRPr lang="en-US" altLang="zh-TW" smtClean="0"/>
          </a:p>
          <a:p>
            <a:pPr marL="475488" indent="-457200">
              <a:buFont typeface="+mj-lt"/>
              <a:buAutoNum type="arabicPeriod"/>
            </a:pPr>
            <a:endParaRPr lang="zh-TW" altLang="en-US" dirty="0"/>
          </a:p>
        </p:txBody>
      </p:sp>
      <p:grpSp>
        <p:nvGrpSpPr>
          <p:cNvPr id="66" name="群組 65"/>
          <p:cNvGrpSpPr/>
          <p:nvPr/>
        </p:nvGrpSpPr>
        <p:grpSpPr>
          <a:xfrm>
            <a:off x="4260476" y="370955"/>
            <a:ext cx="5760640" cy="3746401"/>
            <a:chOff x="3701480" y="758347"/>
            <a:chExt cx="6096000" cy="4064000"/>
          </a:xfrm>
        </p:grpSpPr>
        <p:graphicFrame>
          <p:nvGraphicFramePr>
            <p:cNvPr id="67" name="資料庫圖表 66"/>
            <p:cNvGraphicFramePr/>
            <p:nvPr>
              <p:extLst>
                <p:ext uri="{D42A27DB-BD31-4B8C-83A1-F6EECF244321}">
                  <p14:modId xmlns:p14="http://schemas.microsoft.com/office/powerpoint/2010/main" val="2664420596"/>
                </p:ext>
              </p:extLst>
            </p:nvPr>
          </p:nvGraphicFramePr>
          <p:xfrm>
            <a:off x="3701480" y="758347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8" name="文字方塊 67"/>
            <p:cNvSpPr txBox="1"/>
            <p:nvPr/>
          </p:nvSpPr>
          <p:spPr>
            <a:xfrm>
              <a:off x="4298490" y="1362572"/>
              <a:ext cx="2592288" cy="567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latin typeface="Times New Roman" pitchFamily="18" charset="0"/>
                  <a:cs typeface="Times New Roman" pitchFamily="18" charset="0"/>
                </a:rPr>
                <a:t>Advantage</a:t>
              </a:r>
              <a:endParaRPr lang="zh-TW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5272154" y="2713823"/>
              <a:ext cx="4211536" cy="140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2600" b="1" dirty="0" smtClean="0">
                  <a:latin typeface="Times New Roman" pitchFamily="18" charset="0"/>
                  <a:cs typeface="Times New Roman" pitchFamily="18" charset="0"/>
                </a:rPr>
                <a:t>Sentences strictly follow </a:t>
              </a:r>
              <a:r>
                <a:rPr lang="en-US" altLang="zh-TW" sz="2600" b="1" dirty="0">
                  <a:latin typeface="Times New Roman" pitchFamily="18" charset="0"/>
                  <a:cs typeface="Times New Roman" pitchFamily="18" charset="0"/>
                </a:rPr>
                <a:t>grammar </a:t>
              </a:r>
              <a:r>
                <a:rPr lang="en-US" altLang="zh-TW" sz="2600" b="1" dirty="0" smtClean="0">
                  <a:latin typeface="Times New Roman" pitchFamily="18" charset="0"/>
                  <a:cs typeface="Times New Roman" pitchFamily="18" charset="0"/>
                </a:rPr>
                <a:t>rules to help students learn.</a:t>
              </a:r>
              <a:endParaRPr lang="zh-TW" altLang="en-US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" name="矩形 80"/>
          <p:cNvSpPr/>
          <p:nvPr/>
        </p:nvSpPr>
        <p:spPr>
          <a:xfrm>
            <a:off x="1153788" y="-161629"/>
            <a:ext cx="4359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5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zh-TW" sz="5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Touchstone</a:t>
            </a:r>
          </a:p>
        </p:txBody>
      </p:sp>
      <p:pic>
        <p:nvPicPr>
          <p:cNvPr id="82" name="圖片 81" descr="畫面剪輯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06" y="3814916"/>
            <a:ext cx="4236639" cy="2802951"/>
          </a:xfrm>
          <a:prstGeom prst="rect">
            <a:avLst/>
          </a:prstGeom>
        </p:spPr>
      </p:pic>
      <p:grpSp>
        <p:nvGrpSpPr>
          <p:cNvPr id="83" name="群組 82"/>
          <p:cNvGrpSpPr/>
          <p:nvPr/>
        </p:nvGrpSpPr>
        <p:grpSpPr>
          <a:xfrm>
            <a:off x="453359" y="1268581"/>
            <a:ext cx="5760636" cy="4143307"/>
            <a:chOff x="2471999" y="1100804"/>
            <a:chExt cx="6096000" cy="4064000"/>
          </a:xfrm>
        </p:grpSpPr>
        <p:graphicFrame>
          <p:nvGraphicFramePr>
            <p:cNvPr id="84" name="資料庫圖表 83"/>
            <p:cNvGraphicFramePr/>
            <p:nvPr>
              <p:extLst>
                <p:ext uri="{D42A27DB-BD31-4B8C-83A1-F6EECF244321}">
                  <p14:modId xmlns:p14="http://schemas.microsoft.com/office/powerpoint/2010/main" val="844351194"/>
                </p:ext>
              </p:extLst>
            </p:nvPr>
          </p:nvGraphicFramePr>
          <p:xfrm>
            <a:off x="2471999" y="1100804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85" name="文字方塊 84"/>
            <p:cNvSpPr txBox="1"/>
            <p:nvPr/>
          </p:nvSpPr>
          <p:spPr>
            <a:xfrm>
              <a:off x="3603742" y="2180404"/>
              <a:ext cx="3579911" cy="483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b="1" dirty="0" smtClean="0">
                  <a:latin typeface="Times New Roman" pitchFamily="18" charset="0"/>
                  <a:cs typeface="Times New Roman" pitchFamily="18" charset="0"/>
                </a:rPr>
                <a:t>Disadvantage</a:t>
              </a:r>
              <a:endParaRPr lang="zh-TW" alt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3572538" y="3583129"/>
              <a:ext cx="4111965" cy="122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2500" b="1" dirty="0" smtClean="0">
                  <a:latin typeface="Times New Roman" pitchFamily="18" charset="0"/>
                  <a:cs typeface="Times New Roman" pitchFamily="18" charset="0"/>
                </a:rPr>
                <a:t>Students barely learn colloquial speech from the textbook.</a:t>
              </a:r>
              <a:endParaRPr lang="zh-TW" altLang="en-US" sz="2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7" name="標題 2"/>
          <p:cNvSpPr txBox="1">
            <a:spLocks/>
          </p:cNvSpPr>
          <p:nvPr/>
        </p:nvSpPr>
        <p:spPr>
          <a:xfrm>
            <a:off x="4388385" y="20160"/>
            <a:ext cx="7747993" cy="8001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Formal and Informal</a:t>
            </a:r>
            <a:endParaRPr lang="en-US" altLang="zh-TW" sz="4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28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5" name="內容版面配置區 1"/>
          <p:cNvSpPr txBox="1">
            <a:spLocks/>
          </p:cNvSpPr>
          <p:nvPr/>
        </p:nvSpPr>
        <p:spPr>
          <a:xfrm>
            <a:off x="819473" y="2393456"/>
            <a:ext cx="8640960" cy="3657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Arial" panose="020B0604020202020204" pitchFamily="34" charset="0"/>
              <a:buNone/>
            </a:pPr>
            <a:endParaRPr lang="en-US" altLang="zh-TW" smtClean="0"/>
          </a:p>
          <a:p>
            <a:pPr marL="475488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5" name="內容版面配置區 1"/>
          <p:cNvSpPr txBox="1">
            <a:spLocks/>
          </p:cNvSpPr>
          <p:nvPr/>
        </p:nvSpPr>
        <p:spPr>
          <a:xfrm>
            <a:off x="865922" y="2528577"/>
            <a:ext cx="8640960" cy="3657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Arial" panose="020B0604020202020204" pitchFamily="34" charset="0"/>
              <a:buNone/>
            </a:pPr>
            <a:endParaRPr lang="en-US" altLang="zh-TW" smtClean="0"/>
          </a:p>
          <a:p>
            <a:pPr marL="475488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1390485" y="-114308"/>
            <a:ext cx="328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TW" sz="5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Friends</a:t>
            </a:r>
            <a:endParaRPr lang="zh-TW" altLang="en-US" sz="54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群組 46"/>
          <p:cNvGrpSpPr/>
          <p:nvPr/>
        </p:nvGrpSpPr>
        <p:grpSpPr>
          <a:xfrm>
            <a:off x="1184130" y="819988"/>
            <a:ext cx="4205128" cy="3124841"/>
            <a:chOff x="2483768" y="1392256"/>
            <a:chExt cx="6096000" cy="4064000"/>
          </a:xfrm>
        </p:grpSpPr>
        <p:graphicFrame>
          <p:nvGraphicFramePr>
            <p:cNvPr id="48" name="資料庫圖表 47"/>
            <p:cNvGraphicFramePr/>
            <p:nvPr>
              <p:extLst>
                <p:ext uri="{D42A27DB-BD31-4B8C-83A1-F6EECF244321}">
                  <p14:modId xmlns:p14="http://schemas.microsoft.com/office/powerpoint/2010/main" val="1723502535"/>
                </p:ext>
              </p:extLst>
            </p:nvPr>
          </p:nvGraphicFramePr>
          <p:xfrm>
            <a:off x="2483768" y="1392256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9" name="文字方塊 48"/>
            <p:cNvSpPr txBox="1"/>
            <p:nvPr/>
          </p:nvSpPr>
          <p:spPr>
            <a:xfrm>
              <a:off x="2968548" y="1873155"/>
              <a:ext cx="3119551" cy="60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latin typeface="Times New Roman" pitchFamily="18" charset="0"/>
                  <a:cs typeface="Times New Roman" pitchFamily="18" charset="0"/>
                </a:rPr>
                <a:t>Disadvantage</a:t>
              </a:r>
              <a:endParaRPr lang="zh-TW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2881453" y="3604945"/>
              <a:ext cx="5348843" cy="1120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2500" b="1" dirty="0" smtClean="0">
                  <a:latin typeface="Times New Roman" pitchFamily="18" charset="0"/>
                  <a:cs typeface="Times New Roman" pitchFamily="18" charset="0"/>
                </a:rPr>
                <a:t>Vulgar and bawdy words not censored </a:t>
              </a:r>
              <a:endParaRPr lang="zh-TW" altLang="en-US" sz="2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9" name="群組 88"/>
          <p:cNvGrpSpPr/>
          <p:nvPr/>
        </p:nvGrpSpPr>
        <p:grpSpPr>
          <a:xfrm>
            <a:off x="5439622" y="655376"/>
            <a:ext cx="4663349" cy="2857663"/>
            <a:chOff x="3885068" y="758347"/>
            <a:chExt cx="6334741" cy="4064000"/>
          </a:xfrm>
        </p:grpSpPr>
        <p:graphicFrame>
          <p:nvGraphicFramePr>
            <p:cNvPr id="90" name="資料庫圖表 89"/>
            <p:cNvGraphicFramePr/>
            <p:nvPr>
              <p:extLst>
                <p:ext uri="{D42A27DB-BD31-4B8C-83A1-F6EECF244321}">
                  <p14:modId xmlns:p14="http://schemas.microsoft.com/office/powerpoint/2010/main" val="4281502891"/>
                </p:ext>
              </p:extLst>
            </p:nvPr>
          </p:nvGraphicFramePr>
          <p:xfrm>
            <a:off x="3885068" y="758347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91" name="文字方塊 90"/>
            <p:cNvSpPr txBox="1"/>
            <p:nvPr/>
          </p:nvSpPr>
          <p:spPr>
            <a:xfrm>
              <a:off x="7152906" y="1176045"/>
              <a:ext cx="3066903" cy="700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b="1" dirty="0" smtClean="0">
                  <a:latin typeface="Times New Roman" pitchFamily="18" charset="0"/>
                  <a:cs typeface="Times New Roman" pitchFamily="18" charset="0"/>
                </a:rPr>
                <a:t>Advantage</a:t>
              </a:r>
              <a:endParaRPr lang="zh-TW" alt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4536150" y="2799738"/>
              <a:ext cx="5580033" cy="1225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2500" b="1" dirty="0" smtClean="0">
                  <a:latin typeface="Times New Roman" pitchFamily="18" charset="0"/>
                  <a:cs typeface="Times New Roman" pitchFamily="18" charset="0"/>
                </a:rPr>
                <a:t>Colorful and engaging conversations</a:t>
              </a:r>
              <a:endParaRPr lang="zh-TW" altLang="en-US" sz="2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文字方塊 2"/>
          <p:cNvSpPr txBox="1">
            <a:spLocks noChangeArrowheads="1"/>
          </p:cNvSpPr>
          <p:nvPr/>
        </p:nvSpPr>
        <p:spPr bwMode="auto">
          <a:xfrm>
            <a:off x="4567045" y="3716690"/>
            <a:ext cx="5289836" cy="3062275"/>
          </a:xfrm>
          <a:prstGeom prst="rect">
            <a:avLst/>
          </a:prstGeom>
          <a:solidFill>
            <a:schemeClr val="bg1">
              <a:lumMod val="50000"/>
              <a:alpha val="24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kern="100" dirty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Phoebe: Oh hey you </a:t>
            </a:r>
            <a:r>
              <a:rPr lang="en-US" b="1" kern="100" dirty="0">
                <a:solidFill>
                  <a:srgbClr val="FF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guys</a:t>
            </a:r>
            <a:r>
              <a:rPr lang="en-US" kern="100" dirty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I </a:t>
            </a:r>
            <a:r>
              <a:rPr lang="en-US" kern="100" dirty="0" err="1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couldn</a:t>
            </a:r>
            <a:r>
              <a:rPr lang="zh-TW" kern="100" dirty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‘</a:t>
            </a:r>
            <a:r>
              <a:rPr lang="en-US" kern="100" dirty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 get a reservation for the night of my birthday, so we have to do dinner Thursday night instead</a:t>
            </a:r>
            <a:r>
              <a:rPr lang="en-US" kern="100" dirty="0">
                <a:solidFill>
                  <a:srgbClr val="00206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.(</a:t>
            </a:r>
            <a:r>
              <a:rPr lang="zh-TW" kern="100" dirty="0">
                <a:solidFill>
                  <a:srgbClr val="00206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美國口語</a:t>
            </a:r>
            <a:r>
              <a:rPr lang="en-US" kern="100" dirty="0">
                <a:solidFill>
                  <a:srgbClr val="00206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kern="100" dirty="0">
              <a:solidFill>
                <a:srgbClr val="00206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kern="100" dirty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Joey: Thursday? But that's Halloween.</a:t>
            </a:r>
            <a:endParaRPr lang="zh-TW" kern="100" dirty="0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kern="100" dirty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Phoebe: So?</a:t>
            </a:r>
            <a:endParaRPr lang="zh-TW" kern="100" dirty="0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kern="100" dirty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Joey: So spooky, that's all.</a:t>
            </a:r>
            <a:endParaRPr lang="zh-TW" kern="100" dirty="0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kern="100" dirty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Ross: So, so, is Mike coming to dinner?</a:t>
            </a:r>
            <a:endParaRPr lang="zh-TW" kern="100" dirty="0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kern="100" dirty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Phoebe: No! It</a:t>
            </a:r>
            <a:r>
              <a:rPr lang="zh-TW" kern="100" dirty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‘</a:t>
            </a:r>
            <a:r>
              <a:rPr lang="en-US" kern="100" dirty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 my first birthday with a boyfriend, and he has to work. </a:t>
            </a:r>
            <a:r>
              <a:rPr lang="en-US" b="1" kern="100" dirty="0">
                <a:solidFill>
                  <a:srgbClr val="FF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Ugh</a:t>
            </a:r>
            <a:r>
              <a:rPr lang="en-US" kern="100" dirty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I get mad at him, but I think it</a:t>
            </a:r>
            <a:r>
              <a:rPr lang="zh-TW" kern="100" dirty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’</a:t>
            </a:r>
            <a:r>
              <a:rPr lang="en-US" kern="100" dirty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 a little too soon to show my true colors</a:t>
            </a:r>
            <a:r>
              <a:rPr lang="en-US" kern="1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en-US" kern="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kern="100" dirty="0">
                <a:solidFill>
                  <a:srgbClr val="00206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口語，語助詞</a:t>
            </a:r>
            <a:r>
              <a:rPr lang="en-US" kern="100" dirty="0">
                <a:solidFill>
                  <a:srgbClr val="00206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kern="100" dirty="0">
              <a:solidFill>
                <a:srgbClr val="00206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94" name="Picture 2" descr="C:\Users\USER\Desktop\154273116524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54" y="4705716"/>
            <a:ext cx="2433333" cy="1908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標題 2"/>
          <p:cNvSpPr txBox="1">
            <a:spLocks/>
          </p:cNvSpPr>
          <p:nvPr/>
        </p:nvSpPr>
        <p:spPr>
          <a:xfrm>
            <a:off x="4388385" y="20160"/>
            <a:ext cx="7747993" cy="8001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Formal and Informal</a:t>
            </a:r>
            <a:endParaRPr lang="en-US" altLang="zh-TW" sz="4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91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5" name="內容版面配置區 1"/>
          <p:cNvSpPr txBox="1">
            <a:spLocks/>
          </p:cNvSpPr>
          <p:nvPr/>
        </p:nvSpPr>
        <p:spPr>
          <a:xfrm>
            <a:off x="819473" y="2393456"/>
            <a:ext cx="8640960" cy="3657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Arial" panose="020B0604020202020204" pitchFamily="34" charset="0"/>
              <a:buNone/>
            </a:pPr>
            <a:endParaRPr lang="en-US" altLang="zh-TW" smtClean="0"/>
          </a:p>
          <a:p>
            <a:pPr marL="475488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5" name="內容版面配置區 1"/>
          <p:cNvSpPr txBox="1">
            <a:spLocks/>
          </p:cNvSpPr>
          <p:nvPr/>
        </p:nvSpPr>
        <p:spPr>
          <a:xfrm>
            <a:off x="749850" y="2426494"/>
            <a:ext cx="8640960" cy="3657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Arial" panose="020B0604020202020204" pitchFamily="34" charset="0"/>
              <a:buNone/>
            </a:pPr>
            <a:endParaRPr lang="en-US" altLang="zh-TW" smtClean="0"/>
          </a:p>
          <a:p>
            <a:pPr marL="475488" indent="-457200">
              <a:buFont typeface="+mj-lt"/>
              <a:buAutoNum type="arabicPeriod"/>
            </a:pPr>
            <a:endParaRPr lang="zh-TW" altLang="en-US" dirty="0"/>
          </a:p>
        </p:txBody>
      </p:sp>
      <p:grpSp>
        <p:nvGrpSpPr>
          <p:cNvPr id="46" name="群組 45"/>
          <p:cNvGrpSpPr/>
          <p:nvPr/>
        </p:nvGrpSpPr>
        <p:grpSpPr>
          <a:xfrm>
            <a:off x="1101901" y="2703262"/>
            <a:ext cx="4460798" cy="3657600"/>
            <a:chOff x="2483768" y="1392256"/>
            <a:chExt cx="6096000" cy="4064000"/>
          </a:xfrm>
        </p:grpSpPr>
        <p:graphicFrame>
          <p:nvGraphicFramePr>
            <p:cNvPr id="47" name="資料庫圖表 46"/>
            <p:cNvGraphicFramePr/>
            <p:nvPr>
              <p:extLst>
                <p:ext uri="{D42A27DB-BD31-4B8C-83A1-F6EECF244321}">
                  <p14:modId xmlns:p14="http://schemas.microsoft.com/office/powerpoint/2010/main" val="257911339"/>
                </p:ext>
              </p:extLst>
            </p:nvPr>
          </p:nvGraphicFramePr>
          <p:xfrm>
            <a:off x="2483768" y="1392256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8" name="文字方塊 47"/>
            <p:cNvSpPr txBox="1"/>
            <p:nvPr/>
          </p:nvSpPr>
          <p:spPr>
            <a:xfrm>
              <a:off x="2757270" y="2037409"/>
              <a:ext cx="3579911" cy="54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b="1" dirty="0" smtClean="0">
                  <a:latin typeface="Times New Roman" pitchFamily="18" charset="0"/>
                  <a:cs typeface="Times New Roman" pitchFamily="18" charset="0"/>
                </a:rPr>
                <a:t>Disadvantage</a:t>
              </a:r>
              <a:endParaRPr lang="zh-TW" alt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3154193" y="3835150"/>
              <a:ext cx="4952999" cy="991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2600" b="1" dirty="0">
                  <a:latin typeface="Times New Roman" pitchFamily="18" charset="0"/>
                  <a:cs typeface="Times New Roman" pitchFamily="18" charset="0"/>
                </a:rPr>
                <a:t>Too many </a:t>
              </a:r>
              <a:r>
                <a:rPr lang="en-US" altLang="zh-TW" sz="2600" b="1" dirty="0" smtClean="0">
                  <a:latin typeface="Times New Roman" pitchFamily="18" charset="0"/>
                  <a:cs typeface="Times New Roman" pitchFamily="18" charset="0"/>
                </a:rPr>
                <a:t>exercises may overburden students.</a:t>
              </a:r>
              <a:endParaRPr lang="zh-TW" altLang="en-US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4790363" y="553838"/>
            <a:ext cx="5116735" cy="3427696"/>
            <a:chOff x="3701480" y="758347"/>
            <a:chExt cx="6096000" cy="4064000"/>
          </a:xfrm>
        </p:grpSpPr>
        <p:graphicFrame>
          <p:nvGraphicFramePr>
            <p:cNvPr id="67" name="資料庫圖表 66"/>
            <p:cNvGraphicFramePr/>
            <p:nvPr>
              <p:extLst>
                <p:ext uri="{D42A27DB-BD31-4B8C-83A1-F6EECF244321}">
                  <p14:modId xmlns:p14="http://schemas.microsoft.com/office/powerpoint/2010/main" val="153858507"/>
                </p:ext>
              </p:extLst>
            </p:nvPr>
          </p:nvGraphicFramePr>
          <p:xfrm>
            <a:off x="3701480" y="758347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68" name="文字方塊 67"/>
            <p:cNvSpPr txBox="1"/>
            <p:nvPr/>
          </p:nvSpPr>
          <p:spPr>
            <a:xfrm>
              <a:off x="4114328" y="1217937"/>
              <a:ext cx="2989481" cy="583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b="1" dirty="0" smtClean="0">
                  <a:latin typeface="Times New Roman" pitchFamily="18" charset="0"/>
                  <a:cs typeface="Times New Roman" pitchFamily="18" charset="0"/>
                </a:rPr>
                <a:t>Advantage</a:t>
              </a:r>
              <a:endParaRPr lang="zh-TW" alt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4422159" y="2927239"/>
              <a:ext cx="4780206" cy="105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2600" b="1" dirty="0">
                  <a:latin typeface="Times New Roman" pitchFamily="18" charset="0"/>
                  <a:cs typeface="Times New Roman" pitchFamily="18" charset="0"/>
                </a:rPr>
                <a:t>Its exercises help students memorize vocabulary.</a:t>
              </a:r>
              <a:endParaRPr lang="zh-TW" altLang="en-US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" name="矩形 80"/>
          <p:cNvSpPr/>
          <p:nvPr/>
        </p:nvSpPr>
        <p:spPr>
          <a:xfrm>
            <a:off x="1274393" y="-128591"/>
            <a:ext cx="4359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5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zh-TW" sz="5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Touchstone</a:t>
            </a: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21" y="3898313"/>
            <a:ext cx="4012311" cy="282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標題 2"/>
          <p:cNvSpPr txBox="1">
            <a:spLocks/>
          </p:cNvSpPr>
          <p:nvPr/>
        </p:nvSpPr>
        <p:spPr>
          <a:xfrm>
            <a:off x="6890452" y="-49192"/>
            <a:ext cx="4092743" cy="8001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Vocabulary Learning Effect</a:t>
            </a:r>
          </a:p>
        </p:txBody>
      </p:sp>
    </p:spTree>
    <p:extLst>
      <p:ext uri="{BB962C8B-B14F-4D97-AF65-F5344CB8AC3E}">
        <p14:creationId xmlns:p14="http://schemas.microsoft.com/office/powerpoint/2010/main" val="638950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5" name="內容版面配置區 1"/>
          <p:cNvSpPr txBox="1">
            <a:spLocks/>
          </p:cNvSpPr>
          <p:nvPr/>
        </p:nvSpPr>
        <p:spPr>
          <a:xfrm>
            <a:off x="819473" y="2393456"/>
            <a:ext cx="8640960" cy="3657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Arial" panose="020B0604020202020204" pitchFamily="34" charset="0"/>
              <a:buNone/>
            </a:pPr>
            <a:endParaRPr lang="en-US" altLang="zh-TW" smtClean="0"/>
          </a:p>
          <a:p>
            <a:pPr marL="475488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34" name="內容版面配置區 1"/>
          <p:cNvSpPr txBox="1">
            <a:spLocks/>
          </p:cNvSpPr>
          <p:nvPr/>
        </p:nvSpPr>
        <p:spPr>
          <a:xfrm>
            <a:off x="822477" y="2568535"/>
            <a:ext cx="8640960" cy="3657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Arial" panose="020B0604020202020204" pitchFamily="34" charset="0"/>
              <a:buNone/>
            </a:pPr>
            <a:endParaRPr lang="en-US" altLang="zh-TW" smtClean="0"/>
          </a:p>
          <a:p>
            <a:pPr marL="475488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1225487" y="-126322"/>
            <a:ext cx="328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5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zh-TW" sz="5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Friends</a:t>
            </a:r>
            <a:endParaRPr lang="zh-TW" altLang="en-US" sz="54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1097036" y="614200"/>
            <a:ext cx="4359877" cy="3815151"/>
            <a:chOff x="2483768" y="1392256"/>
            <a:chExt cx="6096000" cy="4064000"/>
          </a:xfrm>
        </p:grpSpPr>
        <p:graphicFrame>
          <p:nvGraphicFramePr>
            <p:cNvPr id="37" name="資料庫圖表 36"/>
            <p:cNvGraphicFramePr/>
            <p:nvPr>
              <p:extLst>
                <p:ext uri="{D42A27DB-BD31-4B8C-83A1-F6EECF244321}">
                  <p14:modId xmlns:p14="http://schemas.microsoft.com/office/powerpoint/2010/main" val="2461704958"/>
                </p:ext>
              </p:extLst>
            </p:nvPr>
          </p:nvGraphicFramePr>
          <p:xfrm>
            <a:off x="2483768" y="1392256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8" name="文字方塊 37"/>
            <p:cNvSpPr txBox="1"/>
            <p:nvPr/>
          </p:nvSpPr>
          <p:spPr>
            <a:xfrm>
              <a:off x="2746600" y="2105964"/>
              <a:ext cx="3579911" cy="524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b="1" dirty="0" smtClean="0">
                  <a:latin typeface="Times New Roman" pitchFamily="18" charset="0"/>
                  <a:cs typeface="Times New Roman" pitchFamily="18" charset="0"/>
                </a:rPr>
                <a:t>Disadvantage</a:t>
              </a:r>
              <a:endParaRPr lang="zh-TW" alt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3003302" y="3719204"/>
              <a:ext cx="5214380" cy="1180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2200" b="1" dirty="0" smtClean="0">
                  <a:latin typeface="Times New Roman" pitchFamily="18" charset="0"/>
                  <a:cs typeface="Times New Roman" pitchFamily="18" charset="0"/>
                </a:rPr>
                <a:t>Words could be too colloquial  or informal to be grasped by learners quickly.</a:t>
              </a:r>
              <a:endParaRPr lang="en-US" altLang="zh-TW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4862673" y="469688"/>
            <a:ext cx="5087820" cy="3018547"/>
            <a:chOff x="3701480" y="758347"/>
            <a:chExt cx="6096000" cy="4162104"/>
          </a:xfrm>
        </p:grpSpPr>
        <p:graphicFrame>
          <p:nvGraphicFramePr>
            <p:cNvPr id="41" name="資料庫圖表 40"/>
            <p:cNvGraphicFramePr/>
            <p:nvPr>
              <p:extLst>
                <p:ext uri="{D42A27DB-BD31-4B8C-83A1-F6EECF244321}">
                  <p14:modId xmlns:p14="http://schemas.microsoft.com/office/powerpoint/2010/main" val="920693823"/>
                </p:ext>
              </p:extLst>
            </p:nvPr>
          </p:nvGraphicFramePr>
          <p:xfrm>
            <a:off x="3701480" y="758347"/>
            <a:ext cx="6096000" cy="4162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42" name="文字方塊 41"/>
            <p:cNvSpPr txBox="1"/>
            <p:nvPr/>
          </p:nvSpPr>
          <p:spPr>
            <a:xfrm>
              <a:off x="3823887" y="1165762"/>
              <a:ext cx="2723028" cy="679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b="1" dirty="0" smtClean="0">
                  <a:latin typeface="Times New Roman" pitchFamily="18" charset="0"/>
                  <a:cs typeface="Times New Roman" pitchFamily="18" charset="0"/>
                </a:rPr>
                <a:t>Advantage</a:t>
              </a:r>
              <a:endParaRPr lang="zh-TW" alt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4379763" y="2692756"/>
              <a:ext cx="4579288" cy="152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2200" b="1" dirty="0" smtClean="0">
                  <a:latin typeface="Times New Roman" pitchFamily="18" charset="0"/>
                  <a:cs typeface="Times New Roman" pitchFamily="18" charset="0"/>
                </a:rPr>
                <a:t>Its characters’ </a:t>
              </a:r>
              <a:r>
                <a:rPr lang="en-US" altLang="zh-TW" sz="2200" b="1" dirty="0">
                  <a:latin typeface="Times New Roman" pitchFamily="18" charset="0"/>
                  <a:cs typeface="Times New Roman" pitchFamily="18" charset="0"/>
                </a:rPr>
                <a:t>expressions and interactions demonstrate the usage of vocabulary.</a:t>
              </a:r>
              <a:endParaRPr lang="zh-TW" alt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文字方塊 2"/>
          <p:cNvSpPr txBox="1">
            <a:spLocks noChangeArrowheads="1"/>
          </p:cNvSpPr>
          <p:nvPr/>
        </p:nvSpPr>
        <p:spPr bwMode="auto">
          <a:xfrm>
            <a:off x="4280905" y="4170239"/>
            <a:ext cx="5434052" cy="2687759"/>
          </a:xfrm>
          <a:prstGeom prst="rect">
            <a:avLst/>
          </a:prstGeom>
          <a:solidFill>
            <a:schemeClr val="bg1">
              <a:lumMod val="50000"/>
              <a:alpha val="2902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Monica: Hi. Uh, my friend here was taking down our Christmas lights, and </a:t>
            </a:r>
            <a:r>
              <a:rPr lang="en-US" kern="1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</a:t>
            </a:r>
            <a:r>
              <a:rPr lang="en-US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she fell off the balcony and may have broken her foot or </a:t>
            </a:r>
            <a:r>
              <a:rPr lang="en-US" kern="1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</a:t>
            </a:r>
            <a:r>
              <a:rPr lang="en-US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ankle or something.</a:t>
            </a:r>
          </a:p>
          <a:p>
            <a:pPr algn="just">
              <a:spcAft>
                <a:spcPts val="0"/>
              </a:spcAft>
            </a:pPr>
            <a:r>
              <a:rPr lang="en-US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Nurse: My </a:t>
            </a:r>
            <a:r>
              <a:rPr lang="en-US" kern="1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God</a:t>
            </a:r>
            <a:r>
              <a:rPr lang="en-US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 You still have your Christmas lights up?</a:t>
            </a:r>
          </a:p>
          <a:p>
            <a:pPr algn="just">
              <a:spcAft>
                <a:spcPts val="0"/>
              </a:spcAft>
            </a:pPr>
            <a:r>
              <a:rPr lang="en-US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Nurse: Fill this out and bring it back to me.</a:t>
            </a:r>
          </a:p>
          <a:p>
            <a:pPr algn="just">
              <a:spcAft>
                <a:spcPts val="0"/>
              </a:spcAft>
            </a:pPr>
            <a:r>
              <a:rPr lang="en-US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Monica: Okay, ooh, alright. Name, address... </a:t>
            </a:r>
            <a:r>
              <a:rPr lang="en-US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Are you currently on any medication</a:t>
            </a:r>
            <a:r>
              <a:rPr lang="en-US" kern="1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  <a:r>
              <a:rPr lang="en-US" kern="1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kern="1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kern="1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與一般正式用法 </a:t>
            </a:r>
            <a:r>
              <a:rPr lang="en-US" kern="1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take medicines </a:t>
            </a:r>
            <a:r>
              <a:rPr lang="zh-TW" altLang="en-US" kern="1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一樣的意思</a:t>
            </a:r>
            <a:r>
              <a:rPr lang="en-US" altLang="zh-TW" kern="1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en-US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Rachel: No, oh, wait. Yes, </a:t>
            </a:r>
            <a:r>
              <a:rPr lang="en-US" kern="100" dirty="0" err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Blistex</a:t>
            </a:r>
            <a:r>
              <a:rPr lang="en-US" kern="1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.(</a:t>
            </a:r>
            <a:r>
              <a:rPr lang="zh-TW" altLang="en-US" kern="1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一種醫用潤唇膏</a:t>
            </a:r>
            <a:r>
              <a:rPr lang="en-US" altLang="zh-TW" kern="1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</p:txBody>
      </p:sp>
      <p:pic>
        <p:nvPicPr>
          <p:cNvPr id="45" name="Picture 2" descr="C:\Users\USER\Desktop\154273534765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53" y="4919068"/>
            <a:ext cx="2752867" cy="16206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12500"/>
          </a:effectLst>
          <a:extLst/>
        </p:spPr>
      </p:pic>
      <p:sp>
        <p:nvSpPr>
          <p:cNvPr id="47" name="標題 2"/>
          <p:cNvSpPr txBox="1">
            <a:spLocks/>
          </p:cNvSpPr>
          <p:nvPr/>
        </p:nvSpPr>
        <p:spPr>
          <a:xfrm>
            <a:off x="6890452" y="-49192"/>
            <a:ext cx="4092743" cy="8001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Vocabulary Learning Effect</a:t>
            </a:r>
          </a:p>
        </p:txBody>
      </p:sp>
    </p:spTree>
    <p:extLst>
      <p:ext uri="{BB962C8B-B14F-4D97-AF65-F5344CB8AC3E}">
        <p14:creationId xmlns:p14="http://schemas.microsoft.com/office/powerpoint/2010/main" val="3591184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5" name="內容版面配置區 1"/>
          <p:cNvSpPr txBox="1">
            <a:spLocks/>
          </p:cNvSpPr>
          <p:nvPr/>
        </p:nvSpPr>
        <p:spPr>
          <a:xfrm>
            <a:off x="819473" y="2393456"/>
            <a:ext cx="8640960" cy="3657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Arial" panose="020B0604020202020204" pitchFamily="34" charset="0"/>
              <a:buNone/>
            </a:pPr>
            <a:endParaRPr lang="en-US" altLang="zh-TW" smtClean="0"/>
          </a:p>
          <a:p>
            <a:pPr marL="475488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5" name="內容版面配置區 1"/>
          <p:cNvSpPr txBox="1">
            <a:spLocks/>
          </p:cNvSpPr>
          <p:nvPr/>
        </p:nvSpPr>
        <p:spPr>
          <a:xfrm>
            <a:off x="762946" y="2337438"/>
            <a:ext cx="8640960" cy="3657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Arial" panose="020B0604020202020204" pitchFamily="34" charset="0"/>
              <a:buNone/>
            </a:pPr>
            <a:endParaRPr lang="en-US" altLang="zh-TW" smtClean="0"/>
          </a:p>
          <a:p>
            <a:pPr marL="475488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1205565" y="-189071"/>
            <a:ext cx="4359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5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zh-TW" sz="5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Touchstone</a:t>
            </a:r>
          </a:p>
        </p:txBody>
      </p:sp>
      <p:grpSp>
        <p:nvGrpSpPr>
          <p:cNvPr id="47" name="群組 46"/>
          <p:cNvGrpSpPr/>
          <p:nvPr/>
        </p:nvGrpSpPr>
        <p:grpSpPr>
          <a:xfrm>
            <a:off x="1136724" y="2625469"/>
            <a:ext cx="4425004" cy="3899556"/>
            <a:chOff x="2477180" y="1392256"/>
            <a:chExt cx="6102588" cy="4064000"/>
          </a:xfrm>
        </p:grpSpPr>
        <p:graphicFrame>
          <p:nvGraphicFramePr>
            <p:cNvPr id="48" name="資料庫圖表 47"/>
            <p:cNvGraphicFramePr/>
            <p:nvPr>
              <p:extLst>
                <p:ext uri="{D42A27DB-BD31-4B8C-83A1-F6EECF244321}">
                  <p14:modId xmlns:p14="http://schemas.microsoft.com/office/powerpoint/2010/main" val="1340160512"/>
                </p:ext>
              </p:extLst>
            </p:nvPr>
          </p:nvGraphicFramePr>
          <p:xfrm>
            <a:off x="2483768" y="1392256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9" name="文字方塊 48"/>
            <p:cNvSpPr txBox="1"/>
            <p:nvPr/>
          </p:nvSpPr>
          <p:spPr>
            <a:xfrm>
              <a:off x="2477180" y="2181746"/>
              <a:ext cx="3300067" cy="51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b="1" dirty="0" smtClean="0">
                  <a:latin typeface="Times New Roman" pitchFamily="18" charset="0"/>
                  <a:cs typeface="Times New Roman" pitchFamily="18" charset="0"/>
                </a:rPr>
                <a:t>Disadvantage</a:t>
              </a:r>
              <a:endParaRPr lang="zh-TW" alt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3457258" y="3552556"/>
              <a:ext cx="4952999" cy="1347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2600" b="1" dirty="0" smtClean="0">
                  <a:latin typeface="Times New Roman" pitchFamily="18" charset="0"/>
                  <a:cs typeface="Times New Roman" pitchFamily="18" charset="0"/>
                </a:rPr>
                <a:t>Monotonous, not enticing students to learn</a:t>
              </a:r>
              <a:endParaRPr lang="en-US" altLang="zh-TW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4327900" y="-58655"/>
            <a:ext cx="4579435" cy="3981361"/>
            <a:chOff x="3701480" y="758347"/>
            <a:chExt cx="6096000" cy="4064000"/>
          </a:xfrm>
        </p:grpSpPr>
        <p:graphicFrame>
          <p:nvGraphicFramePr>
            <p:cNvPr id="68" name="資料庫圖表 67"/>
            <p:cNvGraphicFramePr/>
            <p:nvPr>
              <p:extLst>
                <p:ext uri="{D42A27DB-BD31-4B8C-83A1-F6EECF244321}">
                  <p14:modId xmlns:p14="http://schemas.microsoft.com/office/powerpoint/2010/main" val="3331636869"/>
                </p:ext>
              </p:extLst>
            </p:nvPr>
          </p:nvGraphicFramePr>
          <p:xfrm>
            <a:off x="3701480" y="758347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69" name="文字方塊 68"/>
            <p:cNvSpPr txBox="1"/>
            <p:nvPr/>
          </p:nvSpPr>
          <p:spPr>
            <a:xfrm>
              <a:off x="4232743" y="1828941"/>
              <a:ext cx="2843216" cy="53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latin typeface="Times New Roman" pitchFamily="18" charset="0"/>
                  <a:cs typeface="Times New Roman" pitchFamily="18" charset="0"/>
                </a:rPr>
                <a:t>Advantage</a:t>
              </a:r>
              <a:endParaRPr lang="zh-TW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4436680" y="3222018"/>
              <a:ext cx="4990562" cy="91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2600" b="1" dirty="0">
                  <a:latin typeface="Times New Roman" pitchFamily="18" charset="0"/>
                  <a:cs typeface="Times New Roman" pitchFamily="18" charset="0"/>
                </a:rPr>
                <a:t>systematic </a:t>
              </a:r>
              <a:r>
                <a:rPr lang="en-US" altLang="zh-TW" sz="2600" b="1" dirty="0" smtClean="0">
                  <a:latin typeface="Times New Roman" pitchFamily="18" charset="0"/>
                  <a:cs typeface="Times New Roman" pitchFamily="18" charset="0"/>
                </a:rPr>
                <a:t>and well-organized for students</a:t>
              </a:r>
            </a:p>
          </p:txBody>
        </p:sp>
      </p:grpSp>
      <p:pic>
        <p:nvPicPr>
          <p:cNvPr id="82" name="圖片 81" descr="畫面剪輯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40" y="3820278"/>
            <a:ext cx="3924886" cy="2766935"/>
          </a:xfrm>
          <a:prstGeom prst="rect">
            <a:avLst/>
          </a:prstGeom>
        </p:spPr>
      </p:pic>
      <p:sp>
        <p:nvSpPr>
          <p:cNvPr id="83" name="標題 2"/>
          <p:cNvSpPr txBox="1">
            <a:spLocks/>
          </p:cNvSpPr>
          <p:nvPr/>
        </p:nvSpPr>
        <p:spPr>
          <a:xfrm>
            <a:off x="4259793" y="-22703"/>
            <a:ext cx="7747993" cy="58937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223622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5" name="內容版面配置區 1"/>
          <p:cNvSpPr txBox="1">
            <a:spLocks/>
          </p:cNvSpPr>
          <p:nvPr/>
        </p:nvSpPr>
        <p:spPr>
          <a:xfrm>
            <a:off x="819473" y="2393456"/>
            <a:ext cx="8640960" cy="3657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Arial" panose="020B0604020202020204" pitchFamily="34" charset="0"/>
              <a:buNone/>
            </a:pPr>
            <a:endParaRPr lang="en-US" altLang="zh-TW" smtClean="0"/>
          </a:p>
          <a:p>
            <a:pPr marL="475488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6" name="內容版面配置區 1"/>
          <p:cNvSpPr txBox="1">
            <a:spLocks/>
          </p:cNvSpPr>
          <p:nvPr/>
        </p:nvSpPr>
        <p:spPr>
          <a:xfrm>
            <a:off x="923716" y="2361818"/>
            <a:ext cx="8640960" cy="3657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Arial" panose="020B0604020202020204" pitchFamily="34" charset="0"/>
              <a:buNone/>
            </a:pPr>
            <a:endParaRPr lang="en-US" altLang="zh-TW" smtClean="0"/>
          </a:p>
          <a:p>
            <a:pPr marL="475488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1461531" y="-193267"/>
            <a:ext cx="328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5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zh-TW" sz="5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Friends</a:t>
            </a:r>
            <a:endParaRPr lang="zh-TW" altLang="en-US" sz="54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群組 47"/>
          <p:cNvGrpSpPr/>
          <p:nvPr/>
        </p:nvGrpSpPr>
        <p:grpSpPr>
          <a:xfrm>
            <a:off x="1018301" y="1163249"/>
            <a:ext cx="5101377" cy="3393119"/>
            <a:chOff x="2483768" y="1392256"/>
            <a:chExt cx="6096000" cy="4064000"/>
          </a:xfrm>
        </p:grpSpPr>
        <p:graphicFrame>
          <p:nvGraphicFramePr>
            <p:cNvPr id="49" name="資料庫圖表 48"/>
            <p:cNvGraphicFramePr/>
            <p:nvPr>
              <p:extLst>
                <p:ext uri="{D42A27DB-BD31-4B8C-83A1-F6EECF244321}">
                  <p14:modId xmlns:p14="http://schemas.microsoft.com/office/powerpoint/2010/main" val="220582668"/>
                </p:ext>
              </p:extLst>
            </p:nvPr>
          </p:nvGraphicFramePr>
          <p:xfrm>
            <a:off x="2483768" y="1392256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6" name="文字方塊 65"/>
            <p:cNvSpPr txBox="1"/>
            <p:nvPr/>
          </p:nvSpPr>
          <p:spPr>
            <a:xfrm>
              <a:off x="3097471" y="1831034"/>
              <a:ext cx="3579911" cy="589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b="1" dirty="0" smtClean="0">
                  <a:latin typeface="Times New Roman" pitchFamily="18" charset="0"/>
                  <a:cs typeface="Times New Roman" pitchFamily="18" charset="0"/>
                </a:rPr>
                <a:t>Disadvantage</a:t>
              </a:r>
              <a:endParaRPr lang="zh-TW" alt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2929363" y="3506709"/>
              <a:ext cx="4705095" cy="149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2500" b="1" dirty="0">
                  <a:latin typeface="Times New Roman" pitchFamily="18" charset="0"/>
                  <a:cs typeface="Times New Roman" pitchFamily="18" charset="0"/>
                </a:rPr>
                <a:t>Staring at the screen for a long </a:t>
              </a:r>
              <a:r>
                <a:rPr lang="en-US" altLang="zh-TW" sz="2500" b="1" dirty="0" smtClean="0">
                  <a:latin typeface="Times New Roman" pitchFamily="18" charset="0"/>
                  <a:cs typeface="Times New Roman" pitchFamily="18" charset="0"/>
                </a:rPr>
                <a:t>time could cause poor eyesight.</a:t>
              </a:r>
              <a:endParaRPr lang="en-US" altLang="zh-TW" sz="2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4982540" y="205316"/>
            <a:ext cx="4638823" cy="3572755"/>
            <a:chOff x="3484376" y="725353"/>
            <a:chExt cx="6096000" cy="4064000"/>
          </a:xfrm>
        </p:grpSpPr>
        <p:graphicFrame>
          <p:nvGraphicFramePr>
            <p:cNvPr id="69" name="資料庫圖表 68"/>
            <p:cNvGraphicFramePr/>
            <p:nvPr>
              <p:extLst>
                <p:ext uri="{D42A27DB-BD31-4B8C-83A1-F6EECF244321}">
                  <p14:modId xmlns:p14="http://schemas.microsoft.com/office/powerpoint/2010/main" val="2719608920"/>
                </p:ext>
              </p:extLst>
            </p:nvPr>
          </p:nvGraphicFramePr>
          <p:xfrm>
            <a:off x="3484376" y="725353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81" name="文字方塊 80"/>
            <p:cNvSpPr txBox="1"/>
            <p:nvPr/>
          </p:nvSpPr>
          <p:spPr>
            <a:xfrm>
              <a:off x="3870177" y="1409281"/>
              <a:ext cx="2717126" cy="595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latin typeface="Times New Roman" pitchFamily="18" charset="0"/>
                  <a:cs typeface="Times New Roman" pitchFamily="18" charset="0"/>
                </a:rPr>
                <a:t>Advantage</a:t>
              </a:r>
              <a:endParaRPr lang="zh-TW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4445705" y="2539067"/>
              <a:ext cx="4990562" cy="1925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2600" b="1" dirty="0">
                  <a:latin typeface="Times New Roman" pitchFamily="18" charset="0"/>
                  <a:cs typeface="Times New Roman" pitchFamily="18" charset="0"/>
                </a:rPr>
                <a:t>The humorous </a:t>
              </a:r>
              <a:r>
                <a:rPr lang="en-US" altLang="zh-TW" sz="2600" b="1" dirty="0" smtClean="0">
                  <a:latin typeface="Times New Roman" pitchFamily="18" charset="0"/>
                  <a:cs typeface="Times New Roman" pitchFamily="18" charset="0"/>
                </a:rPr>
                <a:t>conversations increase students’ motivation to learn.</a:t>
              </a:r>
              <a:endParaRPr lang="en-US" altLang="zh-TW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文字方塊 2"/>
          <p:cNvSpPr txBox="1">
            <a:spLocks noChangeArrowheads="1"/>
          </p:cNvSpPr>
          <p:nvPr/>
        </p:nvSpPr>
        <p:spPr bwMode="auto">
          <a:xfrm>
            <a:off x="4865760" y="4022333"/>
            <a:ext cx="4950436" cy="2538089"/>
          </a:xfrm>
          <a:prstGeom prst="rect">
            <a:avLst/>
          </a:prstGeom>
          <a:solidFill>
            <a:srgbClr val="7F7F7F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Woman: It's okay, it's okay, I'm here, and I’m here. Sorry I'm late, okay, here I am. Who's the new tense girl?</a:t>
            </a:r>
          </a:p>
          <a:p>
            <a:pPr algn="just">
              <a:spcAft>
                <a:spcPts val="0"/>
              </a:spcAft>
            </a:pPr>
            <a:r>
              <a:rPr lang="en-US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Teacher: She's your partner.</a:t>
            </a:r>
          </a:p>
          <a:p>
            <a:pPr algn="just">
              <a:spcAft>
                <a:spcPts val="0"/>
              </a:spcAft>
            </a:pPr>
            <a:r>
              <a:rPr lang="en-US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Woman: </a:t>
            </a:r>
            <a:r>
              <a:rPr lang="en-US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Hi. I'm Monica.</a:t>
            </a:r>
          </a:p>
          <a:p>
            <a:pPr algn="just">
              <a:spcAft>
                <a:spcPts val="0"/>
              </a:spcAft>
            </a:pPr>
            <a:r>
              <a:rPr lang="en-US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Monica: </a:t>
            </a:r>
            <a:r>
              <a:rPr lang="en-US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Oh. Monica! ...Hi. I‘m Mo- ...</a:t>
            </a:r>
            <a:r>
              <a:rPr lang="en-US" kern="1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nana</a:t>
            </a:r>
            <a:r>
              <a:rPr lang="en-US" kern="1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.(</a:t>
            </a:r>
            <a:r>
              <a:rPr lang="zh-CN" altLang="en-US" kern="1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她</a:t>
            </a:r>
            <a:r>
              <a:rPr lang="zh-CN" altLang="en-US" kern="1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在舞蹈</a:t>
            </a:r>
            <a:r>
              <a:rPr lang="zh-CN" altLang="en-US" kern="1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课上捉到</a:t>
            </a:r>
            <a:r>
              <a:rPr lang="zh-CN" altLang="en-US" kern="1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了</a:t>
            </a:r>
            <a:r>
              <a:rPr lang="zh-TW" altLang="en-US" kern="1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盜用她信用卡的</a:t>
            </a:r>
            <a:r>
              <a:rPr lang="zh-CN" altLang="en-US" kern="1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</a:t>
            </a:r>
            <a:r>
              <a:rPr lang="zh-CN" altLang="en-US" kern="1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假莫妮卡</a:t>
            </a:r>
            <a:r>
              <a:rPr lang="zh-TW" altLang="en-US" kern="1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en-US" altLang="zh-TW" kern="1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en-US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Woman: (Fake Monica) Montana?</a:t>
            </a:r>
          </a:p>
          <a:p>
            <a:pPr algn="just">
              <a:spcAft>
                <a:spcPts val="0"/>
              </a:spcAft>
            </a:pPr>
            <a:r>
              <a:rPr lang="en-US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Monica: Yeah. It's Dutch</a:t>
            </a:r>
            <a:r>
              <a:rPr lang="en-US" sz="2500" kern="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</a:p>
        </p:txBody>
      </p:sp>
      <p:pic>
        <p:nvPicPr>
          <p:cNvPr id="84" name="Picture 2" descr="C:\Users\USER\Desktop\154273759894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58" y="4780763"/>
            <a:ext cx="2389356" cy="1779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標題 2"/>
          <p:cNvSpPr txBox="1">
            <a:spLocks/>
          </p:cNvSpPr>
          <p:nvPr/>
        </p:nvSpPr>
        <p:spPr>
          <a:xfrm>
            <a:off x="4259793" y="-22704"/>
            <a:ext cx="7747993" cy="8001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Concentration</a:t>
            </a:r>
          </a:p>
        </p:txBody>
      </p:sp>
    </p:spTree>
    <p:extLst>
      <p:ext uri="{BB962C8B-B14F-4D97-AF65-F5344CB8AC3E}">
        <p14:creationId xmlns:p14="http://schemas.microsoft.com/office/powerpoint/2010/main" val="2924541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189607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A14E1B91-C212-4889-8705-49BCDB383225}"/>
              </a:ext>
            </a:extLst>
          </p:cNvPr>
          <p:cNvGrpSpPr/>
          <p:nvPr/>
        </p:nvGrpSpPr>
        <p:grpSpPr>
          <a:xfrm>
            <a:off x="3641368" y="605106"/>
            <a:ext cx="6791601" cy="3713342"/>
            <a:chOff x="2795389" y="3874286"/>
            <a:chExt cx="6791601" cy="1944178"/>
          </a:xfrm>
        </p:grpSpPr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A94C4F95-2EDE-46B0-8B26-C72D6D3C8DB3}"/>
                </a:ext>
              </a:extLst>
            </p:cNvPr>
            <p:cNvSpPr txBox="1"/>
            <p:nvPr/>
          </p:nvSpPr>
          <p:spPr>
            <a:xfrm>
              <a:off x="4168474" y="3874286"/>
              <a:ext cx="4045435" cy="370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Background</a:t>
              </a:r>
              <a:endParaRPr lang="en-US" sz="40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7DC9F996-36A0-4A1D-8C4B-F6DAF0FDA7C8}"/>
                </a:ext>
              </a:extLst>
            </p:cNvPr>
            <p:cNvSpPr txBox="1"/>
            <p:nvPr/>
          </p:nvSpPr>
          <p:spPr>
            <a:xfrm>
              <a:off x="4868805" y="4379315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9EDE56FF-3E69-4484-9673-AC7FA14D3D89}"/>
                </a:ext>
              </a:extLst>
            </p:cNvPr>
            <p:cNvSpPr txBox="1"/>
            <p:nvPr/>
          </p:nvSpPr>
          <p:spPr>
            <a:xfrm>
              <a:off x="4868805" y="4816926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944799B2-E7B9-4C01-A37D-BB60C6C75D12}"/>
                </a:ext>
              </a:extLst>
            </p:cNvPr>
            <p:cNvSpPr txBox="1"/>
            <p:nvPr/>
          </p:nvSpPr>
          <p:spPr>
            <a:xfrm>
              <a:off x="2795389" y="4609905"/>
              <a:ext cx="6791601" cy="1208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latin typeface="Times New Roman" pitchFamily="18" charset="0"/>
                  <a:cs typeface="Times New Roman" pitchFamily="18" charset="0"/>
                </a:rPr>
                <a:t>Students’ low motivation to learn English</a:t>
              </a:r>
            </a:p>
            <a:p>
              <a:endParaRPr lang="en-US" altLang="zh-TW" sz="3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TW" sz="3600" dirty="0" smtClean="0">
                  <a:latin typeface="Times New Roman" pitchFamily="18" charset="0"/>
                  <a:cs typeface="Times New Roman" pitchFamily="18" charset="0"/>
                </a:rPr>
                <a:t>Overburden &amp; limitation - exams </a:t>
              </a:r>
              <a:endParaRPr lang="en-US" altLang="zh-TW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097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65" name="內容版面配置區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33" y="1614684"/>
            <a:ext cx="7802559" cy="4982731"/>
          </a:xfrm>
          <a:prstGeom prst="rect">
            <a:avLst/>
          </a:prstGeom>
        </p:spPr>
      </p:pic>
      <p:sp>
        <p:nvSpPr>
          <p:cNvPr id="66" name="標題 1"/>
          <p:cNvSpPr txBox="1">
            <a:spLocks/>
          </p:cNvSpPr>
          <p:nvPr/>
        </p:nvSpPr>
        <p:spPr>
          <a:xfrm>
            <a:off x="797058" y="20854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HUMOR 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Touchstone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47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5" name="標題 1"/>
          <p:cNvSpPr txBox="1">
            <a:spLocks/>
          </p:cNvSpPr>
          <p:nvPr/>
        </p:nvSpPr>
        <p:spPr>
          <a:xfrm>
            <a:off x="636435" y="94873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HUMOR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23" y="1334709"/>
            <a:ext cx="5244725" cy="50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48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7" name="標題 1"/>
          <p:cNvSpPr txBox="1">
            <a:spLocks/>
          </p:cNvSpPr>
          <p:nvPr/>
        </p:nvSpPr>
        <p:spPr>
          <a:xfrm>
            <a:off x="628652" y="1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CULTURE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Touchstone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80" y="751466"/>
            <a:ext cx="4967841" cy="38466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80" y="4357620"/>
            <a:ext cx="4967841" cy="22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84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3" name="標題 1"/>
          <p:cNvSpPr txBox="1">
            <a:spLocks/>
          </p:cNvSpPr>
          <p:nvPr/>
        </p:nvSpPr>
        <p:spPr>
          <a:xfrm>
            <a:off x="628652" y="1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CULTURE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內容版面配置區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41" y="631329"/>
            <a:ext cx="3746883" cy="3159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圖片 3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3947072"/>
            <a:ext cx="3218688" cy="291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圖片 3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36" y="3947072"/>
            <a:ext cx="3802286" cy="291093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文字方塊 36"/>
          <p:cNvSpPr txBox="1"/>
          <p:nvPr/>
        </p:nvSpPr>
        <p:spPr>
          <a:xfrm>
            <a:off x="6565520" y="420307"/>
            <a:ext cx="225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Halloween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628652" y="3571026"/>
            <a:ext cx="218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Thanksgiving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7783829" y="3577737"/>
            <a:ext cx="170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Christmas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345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2" name="TextBox 3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46153" y="3161029"/>
            <a:ext cx="899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Conclusion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77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5" name="TextBox 15">
            <a:extLst>
              <a:ext uri="{FF2B5EF4-FFF2-40B4-BE49-F238E27FC236}">
                <a16:creationId xmlns="" xmlns:a16="http://schemas.microsoft.com/office/drawing/2014/main" id="{9C57E340-0D1A-4ACC-8D24-D5DA41E368F1}"/>
              </a:ext>
            </a:extLst>
          </p:cNvPr>
          <p:cNvSpPr txBox="1"/>
          <p:nvPr/>
        </p:nvSpPr>
        <p:spPr>
          <a:xfrm>
            <a:off x="3403600" y="2845126"/>
            <a:ext cx="38552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</a:t>
            </a:r>
            <a:r>
              <a:rPr lang="en-US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nflexible</a:t>
            </a:r>
            <a:endParaRPr lang="en-US" sz="6600" b="1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="" xmlns:a16="http://schemas.microsoft.com/office/drawing/2014/main" id="{A2347291-E14A-4C41-ADE2-84F01D888DC0}"/>
              </a:ext>
            </a:extLst>
          </p:cNvPr>
          <p:cNvSpPr txBox="1"/>
          <p:nvPr/>
        </p:nvSpPr>
        <p:spPr>
          <a:xfrm>
            <a:off x="3403599" y="3520127"/>
            <a:ext cx="4711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theoretical</a:t>
            </a:r>
          </a:p>
        </p:txBody>
      </p:sp>
      <p:sp>
        <p:nvSpPr>
          <p:cNvPr id="39" name="TextBox 14">
            <a:extLst>
              <a:ext uri="{FF2B5EF4-FFF2-40B4-BE49-F238E27FC236}">
                <a16:creationId xmlns="" xmlns:a16="http://schemas.microsoft.com/office/drawing/2014/main" id="{FA190EE7-CF11-43A9-A5FA-A9EBF0755B25}"/>
              </a:ext>
            </a:extLst>
          </p:cNvPr>
          <p:cNvSpPr txBox="1"/>
          <p:nvPr/>
        </p:nvSpPr>
        <p:spPr>
          <a:xfrm>
            <a:off x="3403600" y="2156432"/>
            <a:ext cx="3855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TEXTBOOK</a:t>
            </a:r>
            <a:endParaRPr lang="en-US" sz="63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41" name="Straight Connector 6">
            <a:extLst>
              <a:ext uri="{FF2B5EF4-FFF2-40B4-BE49-F238E27FC236}">
                <a16:creationId xmlns="" xmlns:a16="http://schemas.microsoft.com/office/drawing/2014/main" id="{F4051ABA-04D7-4D17-A46A-7024066DA1AF}"/>
              </a:ext>
            </a:extLst>
          </p:cNvPr>
          <p:cNvCxnSpPr>
            <a:cxnSpLocks/>
          </p:cNvCxnSpPr>
          <p:nvPr/>
        </p:nvCxnSpPr>
        <p:spPr>
          <a:xfrm>
            <a:off x="4361592" y="1501346"/>
            <a:ext cx="3855308" cy="0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8">
            <a:extLst>
              <a:ext uri="{FF2B5EF4-FFF2-40B4-BE49-F238E27FC236}">
                <a16:creationId xmlns="" xmlns:a16="http://schemas.microsoft.com/office/drawing/2014/main" id="{9F188DB2-A583-4125-A1C8-A0E1B9AE2E35}"/>
              </a:ext>
            </a:extLst>
          </p:cNvPr>
          <p:cNvCxnSpPr>
            <a:cxnSpLocks/>
          </p:cNvCxnSpPr>
          <p:nvPr/>
        </p:nvCxnSpPr>
        <p:spPr>
          <a:xfrm rot="5400000">
            <a:off x="6212617" y="3429000"/>
            <a:ext cx="3855308" cy="0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">
            <a:extLst>
              <a:ext uri="{FF2B5EF4-FFF2-40B4-BE49-F238E27FC236}">
                <a16:creationId xmlns="" xmlns:a16="http://schemas.microsoft.com/office/drawing/2014/main" id="{7848A8EE-6B05-4B73-88E5-ACADE64F49E6}"/>
              </a:ext>
            </a:extLst>
          </p:cNvPr>
          <p:cNvCxnSpPr>
            <a:cxnSpLocks/>
          </p:cNvCxnSpPr>
          <p:nvPr/>
        </p:nvCxnSpPr>
        <p:spPr>
          <a:xfrm>
            <a:off x="4361592" y="5285946"/>
            <a:ext cx="3855308" cy="0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0">
            <a:extLst>
              <a:ext uri="{FF2B5EF4-FFF2-40B4-BE49-F238E27FC236}">
                <a16:creationId xmlns="" xmlns:a16="http://schemas.microsoft.com/office/drawing/2014/main" id="{2590B1C1-9717-44CD-9713-093B4CA349A1}"/>
              </a:ext>
            </a:extLst>
          </p:cNvPr>
          <p:cNvCxnSpPr>
            <a:cxnSpLocks/>
          </p:cNvCxnSpPr>
          <p:nvPr/>
        </p:nvCxnSpPr>
        <p:spPr>
          <a:xfrm>
            <a:off x="4431871" y="4715137"/>
            <a:ext cx="0" cy="641517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2">
            <a:extLst>
              <a:ext uri="{FF2B5EF4-FFF2-40B4-BE49-F238E27FC236}">
                <a16:creationId xmlns="" xmlns:a16="http://schemas.microsoft.com/office/drawing/2014/main" id="{16333020-CB81-452F-9BE2-B43C85797E36}"/>
              </a:ext>
            </a:extLst>
          </p:cNvPr>
          <p:cNvCxnSpPr>
            <a:cxnSpLocks/>
          </p:cNvCxnSpPr>
          <p:nvPr/>
        </p:nvCxnSpPr>
        <p:spPr>
          <a:xfrm>
            <a:off x="4431871" y="1501346"/>
            <a:ext cx="0" cy="641517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091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5" name="TextBox 15">
            <a:extLst>
              <a:ext uri="{FF2B5EF4-FFF2-40B4-BE49-F238E27FC236}">
                <a16:creationId xmlns="" xmlns:a16="http://schemas.microsoft.com/office/drawing/2014/main" id="{9C57E340-0D1A-4ACC-8D24-D5DA41E368F1}"/>
              </a:ext>
            </a:extLst>
          </p:cNvPr>
          <p:cNvSpPr txBox="1"/>
          <p:nvPr/>
        </p:nvSpPr>
        <p:spPr>
          <a:xfrm>
            <a:off x="3403600" y="2845126"/>
            <a:ext cx="38552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versatile</a:t>
            </a:r>
            <a:endParaRPr lang="en-US" sz="6600" b="1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="" xmlns:a16="http://schemas.microsoft.com/office/drawing/2014/main" id="{A2347291-E14A-4C41-ADE2-84F01D888DC0}"/>
              </a:ext>
            </a:extLst>
          </p:cNvPr>
          <p:cNvSpPr txBox="1"/>
          <p:nvPr/>
        </p:nvSpPr>
        <p:spPr>
          <a:xfrm>
            <a:off x="3403599" y="3520127"/>
            <a:ext cx="4711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down-to-earth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9" name="TextBox 14">
            <a:extLst>
              <a:ext uri="{FF2B5EF4-FFF2-40B4-BE49-F238E27FC236}">
                <a16:creationId xmlns="" xmlns:a16="http://schemas.microsoft.com/office/drawing/2014/main" id="{FA190EE7-CF11-43A9-A5FA-A9EBF0755B25}"/>
              </a:ext>
            </a:extLst>
          </p:cNvPr>
          <p:cNvSpPr txBox="1"/>
          <p:nvPr/>
        </p:nvSpPr>
        <p:spPr>
          <a:xfrm>
            <a:off x="3403600" y="2156432"/>
            <a:ext cx="3855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SITCOM</a:t>
            </a:r>
            <a:endParaRPr lang="en-US" sz="63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41" name="Straight Connector 6">
            <a:extLst>
              <a:ext uri="{FF2B5EF4-FFF2-40B4-BE49-F238E27FC236}">
                <a16:creationId xmlns="" xmlns:a16="http://schemas.microsoft.com/office/drawing/2014/main" id="{F4051ABA-04D7-4D17-A46A-7024066DA1AF}"/>
              </a:ext>
            </a:extLst>
          </p:cNvPr>
          <p:cNvCxnSpPr>
            <a:cxnSpLocks/>
          </p:cNvCxnSpPr>
          <p:nvPr/>
        </p:nvCxnSpPr>
        <p:spPr>
          <a:xfrm>
            <a:off x="4361592" y="1501346"/>
            <a:ext cx="3855308" cy="0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8">
            <a:extLst>
              <a:ext uri="{FF2B5EF4-FFF2-40B4-BE49-F238E27FC236}">
                <a16:creationId xmlns="" xmlns:a16="http://schemas.microsoft.com/office/drawing/2014/main" id="{9F188DB2-A583-4125-A1C8-A0E1B9AE2E35}"/>
              </a:ext>
            </a:extLst>
          </p:cNvPr>
          <p:cNvCxnSpPr>
            <a:cxnSpLocks/>
          </p:cNvCxnSpPr>
          <p:nvPr/>
        </p:nvCxnSpPr>
        <p:spPr>
          <a:xfrm rot="5400000">
            <a:off x="6212617" y="3429000"/>
            <a:ext cx="3855308" cy="0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">
            <a:extLst>
              <a:ext uri="{FF2B5EF4-FFF2-40B4-BE49-F238E27FC236}">
                <a16:creationId xmlns="" xmlns:a16="http://schemas.microsoft.com/office/drawing/2014/main" id="{7848A8EE-6B05-4B73-88E5-ACADE64F49E6}"/>
              </a:ext>
            </a:extLst>
          </p:cNvPr>
          <p:cNvCxnSpPr>
            <a:cxnSpLocks/>
          </p:cNvCxnSpPr>
          <p:nvPr/>
        </p:nvCxnSpPr>
        <p:spPr>
          <a:xfrm>
            <a:off x="4361592" y="5285946"/>
            <a:ext cx="3855308" cy="0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0">
            <a:extLst>
              <a:ext uri="{FF2B5EF4-FFF2-40B4-BE49-F238E27FC236}">
                <a16:creationId xmlns="" xmlns:a16="http://schemas.microsoft.com/office/drawing/2014/main" id="{2590B1C1-9717-44CD-9713-093B4CA349A1}"/>
              </a:ext>
            </a:extLst>
          </p:cNvPr>
          <p:cNvCxnSpPr>
            <a:cxnSpLocks/>
          </p:cNvCxnSpPr>
          <p:nvPr/>
        </p:nvCxnSpPr>
        <p:spPr>
          <a:xfrm>
            <a:off x="4431871" y="4715137"/>
            <a:ext cx="0" cy="641517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2">
            <a:extLst>
              <a:ext uri="{FF2B5EF4-FFF2-40B4-BE49-F238E27FC236}">
                <a16:creationId xmlns="" xmlns:a16="http://schemas.microsoft.com/office/drawing/2014/main" id="{16333020-CB81-452F-9BE2-B43C85797E36}"/>
              </a:ext>
            </a:extLst>
          </p:cNvPr>
          <p:cNvCxnSpPr>
            <a:cxnSpLocks/>
          </p:cNvCxnSpPr>
          <p:nvPr/>
        </p:nvCxnSpPr>
        <p:spPr>
          <a:xfrm>
            <a:off x="4431871" y="1501346"/>
            <a:ext cx="0" cy="641517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347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21216"/>
              </p:ext>
            </p:extLst>
          </p:nvPr>
        </p:nvGraphicFramePr>
        <p:xfrm>
          <a:off x="914399" y="2337439"/>
          <a:ext cx="6748530" cy="2018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265">
                  <a:extLst>
                    <a:ext uri="{9D8B030D-6E8A-4147-A177-3AD203B41FA5}">
                      <a16:colId xmlns="" xmlns:a16="http://schemas.microsoft.com/office/drawing/2014/main" val="1281255625"/>
                    </a:ext>
                  </a:extLst>
                </a:gridCol>
                <a:gridCol w="3374265">
                  <a:extLst>
                    <a:ext uri="{9D8B030D-6E8A-4147-A177-3AD203B41FA5}">
                      <a16:colId xmlns="" xmlns:a16="http://schemas.microsoft.com/office/drawing/2014/main" val="1288111385"/>
                    </a:ext>
                  </a:extLst>
                </a:gridCol>
              </a:tblGrid>
              <a:tr h="672765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TEXTBOOK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SITCOM</a:t>
                      </a:r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2651323"/>
                  </a:ext>
                </a:extLst>
              </a:tr>
              <a:tr h="672765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Organization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Attraction</a:t>
                      </a:r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5770884"/>
                  </a:ext>
                </a:extLst>
              </a:tr>
              <a:tr h="672765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Explanation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Demonstration</a:t>
                      </a:r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3705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5854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2" name="Group 5">
            <a:extLst>
              <a:ext uri="{FF2B5EF4-FFF2-40B4-BE49-F238E27FC236}">
                <a16:creationId xmlns:a16="http://schemas.microsoft.com/office/drawing/2014/main" xmlns="" id="{5D4FD916-9982-4C26-8840-4C110D0F1919}"/>
              </a:ext>
            </a:extLst>
          </p:cNvPr>
          <p:cNvGrpSpPr/>
          <p:nvPr/>
        </p:nvGrpSpPr>
        <p:grpSpPr>
          <a:xfrm>
            <a:off x="5256871" y="1068355"/>
            <a:ext cx="1805441" cy="1894017"/>
            <a:chOff x="3884465" y="2182683"/>
            <a:chExt cx="1805441" cy="1894017"/>
          </a:xfrm>
        </p:grpSpPr>
        <p:sp>
          <p:nvSpPr>
            <p:cNvPr id="33" name="Rectangle: Top Corners Rounded 6">
              <a:extLst>
                <a:ext uri="{FF2B5EF4-FFF2-40B4-BE49-F238E27FC236}">
                  <a16:creationId xmlns:a16="http://schemas.microsoft.com/office/drawing/2014/main" xmlns="" id="{A651FF2F-63F3-4ECE-8042-BB78094D9928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xmlns="" id="{A23A4A1B-04E4-4065-B408-ED5B11CDFB39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Textbook</a:t>
              </a:r>
              <a:endParaRPr lang="en-US" sz="32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5" name="TextBox 8">
              <a:extLst>
                <a:ext uri="{FF2B5EF4-FFF2-40B4-BE49-F238E27FC236}">
                  <a16:creationId xmlns:a16="http://schemas.microsoft.com/office/drawing/2014/main" xmlns="" id="{EF997D0D-2340-453B-B506-4B82A9988164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grpSp>
        <p:nvGrpSpPr>
          <p:cNvPr id="36" name="Group 9">
            <a:extLst>
              <a:ext uri="{FF2B5EF4-FFF2-40B4-BE49-F238E27FC236}">
                <a16:creationId xmlns:a16="http://schemas.microsoft.com/office/drawing/2014/main" xmlns="" id="{552EBEE0-4492-45DE-A964-67E1F254A828}"/>
              </a:ext>
            </a:extLst>
          </p:cNvPr>
          <p:cNvGrpSpPr/>
          <p:nvPr/>
        </p:nvGrpSpPr>
        <p:grpSpPr>
          <a:xfrm>
            <a:off x="2759994" y="1068355"/>
            <a:ext cx="1805441" cy="1894017"/>
            <a:chOff x="1387588" y="2182683"/>
            <a:chExt cx="1805441" cy="1894017"/>
          </a:xfrm>
        </p:grpSpPr>
        <p:sp>
          <p:nvSpPr>
            <p:cNvPr id="37" name="Rectangle: Top Corners Rounded 10">
              <a:extLst>
                <a:ext uri="{FF2B5EF4-FFF2-40B4-BE49-F238E27FC236}">
                  <a16:creationId xmlns:a16="http://schemas.microsoft.com/office/drawing/2014/main" xmlns="" id="{EDC9C1CA-E5FB-4409-AB11-A6D6F244BB04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11">
              <a:extLst>
                <a:ext uri="{FF2B5EF4-FFF2-40B4-BE49-F238E27FC236}">
                  <a16:creationId xmlns:a16="http://schemas.microsoft.com/office/drawing/2014/main" xmlns="" id="{ED5BB8E6-7D30-4B04-B68D-4E51D391A7CF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Sitcom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xmlns="" id="{6F0E31D2-92C3-412D-9001-21FF69E56B85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40" name="Freeform: Shape 13">
            <a:extLst>
              <a:ext uri="{FF2B5EF4-FFF2-40B4-BE49-F238E27FC236}">
                <a16:creationId xmlns:a16="http://schemas.microsoft.com/office/drawing/2014/main" xmlns="" id="{EFFACF65-7AA1-4442-93B4-ED26212D6CE0}"/>
              </a:ext>
            </a:extLst>
          </p:cNvPr>
          <p:cNvSpPr/>
          <p:nvPr/>
        </p:nvSpPr>
        <p:spPr>
          <a:xfrm flipV="1">
            <a:off x="2866924" y="2028922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14">
            <a:extLst>
              <a:ext uri="{FF2B5EF4-FFF2-40B4-BE49-F238E27FC236}">
                <a16:creationId xmlns:a16="http://schemas.microsoft.com/office/drawing/2014/main" xmlns="" id="{41AECF6D-6C0C-4F48-8FBD-AB00305F2AC7}"/>
              </a:ext>
            </a:extLst>
          </p:cNvPr>
          <p:cNvSpPr/>
          <p:nvPr/>
        </p:nvSpPr>
        <p:spPr>
          <a:xfrm flipV="1">
            <a:off x="5363801" y="2028922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16">
            <a:extLst>
              <a:ext uri="{FF2B5EF4-FFF2-40B4-BE49-F238E27FC236}">
                <a16:creationId xmlns:a16="http://schemas.microsoft.com/office/drawing/2014/main" xmlns="" id="{FBC4C89E-AEC9-4EFC-967F-5EA35A3AAE4E}"/>
              </a:ext>
            </a:extLst>
          </p:cNvPr>
          <p:cNvGrpSpPr/>
          <p:nvPr/>
        </p:nvGrpSpPr>
        <p:grpSpPr>
          <a:xfrm>
            <a:off x="2861255" y="2723114"/>
            <a:ext cx="1591582" cy="617162"/>
            <a:chOff x="1488849" y="3837442"/>
            <a:chExt cx="1591582" cy="617162"/>
          </a:xfrm>
        </p:grpSpPr>
        <p:sp>
          <p:nvSpPr>
            <p:cNvPr id="43" name="TextBox 17">
              <a:extLst>
                <a:ext uri="{FF2B5EF4-FFF2-40B4-BE49-F238E27FC236}">
                  <a16:creationId xmlns:a16="http://schemas.microsoft.com/office/drawing/2014/main" xmlns="" id="{F31B2A75-FB0A-437A-8125-F1D20CC48347}"/>
                </a:ext>
              </a:extLst>
            </p:cNvPr>
            <p:cNvSpPr txBox="1"/>
            <p:nvPr/>
          </p:nvSpPr>
          <p:spPr>
            <a:xfrm>
              <a:off x="1488849" y="3837442"/>
              <a:ext cx="1591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5969"/>
                  </a:solidFill>
                  <a:latin typeface="Tw Cen MT" panose="020B0602020104020603" pitchFamily="34" charset="0"/>
                </a:rPr>
                <a:t>intriguing</a:t>
              </a:r>
              <a:endParaRPr lang="en-US" b="1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4" name="TextBox 18">
              <a:extLst>
                <a:ext uri="{FF2B5EF4-FFF2-40B4-BE49-F238E27FC236}">
                  <a16:creationId xmlns:a16="http://schemas.microsoft.com/office/drawing/2014/main" xmlns="" id="{C1D059CF-E439-4FFA-9F4D-8D4AEE67AF68}"/>
                </a:ext>
              </a:extLst>
            </p:cNvPr>
            <p:cNvSpPr txBox="1"/>
            <p:nvPr/>
          </p:nvSpPr>
          <p:spPr>
            <a:xfrm>
              <a:off x="1488849" y="4146827"/>
              <a:ext cx="159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5" name="Group 19">
            <a:extLst>
              <a:ext uri="{FF2B5EF4-FFF2-40B4-BE49-F238E27FC236}">
                <a16:creationId xmlns:a16="http://schemas.microsoft.com/office/drawing/2014/main" xmlns="" id="{8E9ED84A-354C-4495-8C98-68D02724DFC8}"/>
              </a:ext>
            </a:extLst>
          </p:cNvPr>
          <p:cNvGrpSpPr/>
          <p:nvPr/>
        </p:nvGrpSpPr>
        <p:grpSpPr>
          <a:xfrm>
            <a:off x="5350080" y="2723114"/>
            <a:ext cx="1591582" cy="617162"/>
            <a:chOff x="3977674" y="3837442"/>
            <a:chExt cx="1591582" cy="617162"/>
          </a:xfrm>
        </p:grpSpPr>
        <p:sp>
          <p:nvSpPr>
            <p:cNvPr id="46" name="TextBox 20">
              <a:extLst>
                <a:ext uri="{FF2B5EF4-FFF2-40B4-BE49-F238E27FC236}">
                  <a16:creationId xmlns:a16="http://schemas.microsoft.com/office/drawing/2014/main" xmlns="" id="{9A73DEBC-D2AD-4BC8-8194-8313C2E20236}"/>
                </a:ext>
              </a:extLst>
            </p:cNvPr>
            <p:cNvSpPr txBox="1"/>
            <p:nvPr/>
          </p:nvSpPr>
          <p:spPr>
            <a:xfrm>
              <a:off x="3977674" y="3837442"/>
              <a:ext cx="1591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52CBBE"/>
                  </a:solidFill>
                  <a:latin typeface="Tw Cen MT" panose="020B0602020104020603" pitchFamily="34" charset="0"/>
                </a:rPr>
                <a:t>teaching</a:t>
              </a:r>
              <a:endParaRPr lang="en-US" b="1" dirty="0">
                <a:solidFill>
                  <a:srgbClr val="52CBBE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7" name="TextBox 21">
              <a:extLst>
                <a:ext uri="{FF2B5EF4-FFF2-40B4-BE49-F238E27FC236}">
                  <a16:creationId xmlns:a16="http://schemas.microsoft.com/office/drawing/2014/main" xmlns="" id="{BDCB3ADA-5E88-43FD-BDE6-CF9A838CCEBF}"/>
                </a:ext>
              </a:extLst>
            </p:cNvPr>
            <p:cNvSpPr txBox="1"/>
            <p:nvPr/>
          </p:nvSpPr>
          <p:spPr>
            <a:xfrm>
              <a:off x="3977674" y="4146827"/>
              <a:ext cx="159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48" name="Picture 25">
            <a:extLst>
              <a:ext uri="{FF2B5EF4-FFF2-40B4-BE49-F238E27FC236}">
                <a16:creationId xmlns:a16="http://schemas.microsoft.com/office/drawing/2014/main" xmlns="" id="{F688B9E9-F7FF-4F97-9ECC-7343BE7F4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37" y="3806157"/>
            <a:ext cx="894354" cy="894352"/>
          </a:xfrm>
          <a:prstGeom prst="rect">
            <a:avLst/>
          </a:prstGeom>
        </p:spPr>
      </p:pic>
      <p:pic>
        <p:nvPicPr>
          <p:cNvPr id="49" name="Picture 26">
            <a:extLst>
              <a:ext uri="{FF2B5EF4-FFF2-40B4-BE49-F238E27FC236}">
                <a16:creationId xmlns:a16="http://schemas.microsoft.com/office/drawing/2014/main" xmlns="" id="{2C0FD429-B54B-4535-8F3B-80A90EAB1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25" y="3806244"/>
            <a:ext cx="897858" cy="897856"/>
          </a:xfrm>
          <a:prstGeom prst="rect">
            <a:avLst/>
          </a:prstGeom>
        </p:spPr>
      </p:pic>
      <p:sp>
        <p:nvSpPr>
          <p:cNvPr id="4" name="加號 3"/>
          <p:cNvSpPr/>
          <p:nvPr/>
        </p:nvSpPr>
        <p:spPr>
          <a:xfrm>
            <a:off x="4512448" y="2729426"/>
            <a:ext cx="783689" cy="720526"/>
          </a:xfrm>
          <a:prstGeom prst="math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TextBox 82">
            <a:extLst>
              <a:ext uri="{FF2B5EF4-FFF2-40B4-BE49-F238E27FC236}">
                <a16:creationId xmlns:a16="http://schemas.microsoft.com/office/drawing/2014/main" xmlns="" id="{A94C4F95-2EDE-46B0-8B26-C72D6D3C8DB3}"/>
              </a:ext>
            </a:extLst>
          </p:cNvPr>
          <p:cNvSpPr txBox="1"/>
          <p:nvPr/>
        </p:nvSpPr>
        <p:spPr>
          <a:xfrm>
            <a:off x="2875543" y="373996"/>
            <a:ext cx="4045435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  <p:pic>
        <p:nvPicPr>
          <p:cNvPr id="70" name="Picture 132">
            <a:extLst>
              <a:ext uri="{FF2B5EF4-FFF2-40B4-BE49-F238E27FC236}">
                <a16:creationId xmlns:a16="http://schemas.microsoft.com/office/drawing/2014/main" xmlns="" id="{58BE45EE-A44E-41D8-8C13-099C1F70E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63" y="3435859"/>
            <a:ext cx="2805204" cy="28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99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" grpId="0" animBg="1"/>
      <p:bldP spid="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35" name="圖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6" y="481075"/>
            <a:ext cx="7841746" cy="6559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1" y="1149351"/>
            <a:ext cx="499992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1" y="4318381"/>
            <a:ext cx="2774455" cy="272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8" y="3760698"/>
            <a:ext cx="5186383" cy="3279624"/>
          </a:xfrm>
          <a:prstGeom prst="rect">
            <a:avLst/>
          </a:prstGeom>
        </p:spPr>
      </p:pic>
      <p:sp>
        <p:nvSpPr>
          <p:cNvPr id="34" name="TextBox 82">
            <a:extLst>
              <a:ext uri="{FF2B5EF4-FFF2-40B4-BE49-F238E27FC236}">
                <a16:creationId xmlns=""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6306316" y="-168322"/>
            <a:ext cx="404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Suggestion</a:t>
            </a:r>
            <a:endParaRPr lang="en-US" altLang="zh-TW" sz="4000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50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189607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c</a:t>
              </a:r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c</a:t>
              </a:r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A14E1B91-C212-4889-8705-49BCDB383225}"/>
              </a:ext>
            </a:extLst>
          </p:cNvPr>
          <p:cNvGrpSpPr/>
          <p:nvPr/>
        </p:nvGrpSpPr>
        <p:grpSpPr>
          <a:xfrm>
            <a:off x="3641368" y="605128"/>
            <a:ext cx="6791601" cy="5218195"/>
            <a:chOff x="2795389" y="3874286"/>
            <a:chExt cx="6791601" cy="2732063"/>
          </a:xfrm>
        </p:grpSpPr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A94C4F95-2EDE-46B0-8B26-C72D6D3C8DB3}"/>
                </a:ext>
              </a:extLst>
            </p:cNvPr>
            <p:cNvSpPr txBox="1"/>
            <p:nvPr/>
          </p:nvSpPr>
          <p:spPr>
            <a:xfrm>
              <a:off x="4168474" y="3874286"/>
              <a:ext cx="4045435" cy="370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Purpose of Study</a:t>
              </a:r>
              <a:endParaRPr lang="en-US" altLang="zh-TW" sz="40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7DC9F996-36A0-4A1D-8C4B-F6DAF0FDA7C8}"/>
                </a:ext>
              </a:extLst>
            </p:cNvPr>
            <p:cNvSpPr txBox="1"/>
            <p:nvPr/>
          </p:nvSpPr>
          <p:spPr>
            <a:xfrm>
              <a:off x="4868805" y="4379315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9EDE56FF-3E69-4484-9673-AC7FA14D3D89}"/>
                </a:ext>
              </a:extLst>
            </p:cNvPr>
            <p:cNvSpPr txBox="1"/>
            <p:nvPr/>
          </p:nvSpPr>
          <p:spPr>
            <a:xfrm>
              <a:off x="4868805" y="4816926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944799B2-E7B9-4C01-A37D-BB60C6C75D12}"/>
                </a:ext>
              </a:extLst>
            </p:cNvPr>
            <p:cNvSpPr txBox="1"/>
            <p:nvPr/>
          </p:nvSpPr>
          <p:spPr>
            <a:xfrm>
              <a:off x="2795389" y="4527629"/>
              <a:ext cx="6791601" cy="2078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latin typeface="Times New Roman" pitchFamily="18" charset="0"/>
                  <a:cs typeface="Times New Roman" pitchFamily="18" charset="0"/>
                </a:rPr>
                <a:t>Searching for more intriguing English materials </a:t>
              </a:r>
            </a:p>
            <a:p>
              <a:endParaRPr lang="en-US" altLang="zh-TW" sz="3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TW" sz="3600" dirty="0">
                  <a:latin typeface="Times New Roman" pitchFamily="18" charset="0"/>
                  <a:cs typeface="Times New Roman" pitchFamily="18" charset="0"/>
                </a:rPr>
                <a:t>Increasing learners’ motivation</a:t>
              </a:r>
            </a:p>
            <a:p>
              <a:endParaRPr lang="en-US" altLang="zh-TW" sz="3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TW" sz="3600" dirty="0">
                  <a:latin typeface="Times New Roman" pitchFamily="18" charset="0"/>
                  <a:cs typeface="Times New Roman" pitchFamily="18" charset="0"/>
                </a:rPr>
                <a:t>Expanding students’ vocabulary and sharpening their listening skill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558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2" name="圓角矩形 31"/>
          <p:cNvSpPr/>
          <p:nvPr/>
        </p:nvSpPr>
        <p:spPr>
          <a:xfrm>
            <a:off x="-132181" y="330319"/>
            <a:ext cx="7344816" cy="10801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標題 1"/>
          <p:cNvSpPr txBox="1">
            <a:spLocks/>
          </p:cNvSpPr>
          <p:nvPr/>
        </p:nvSpPr>
        <p:spPr>
          <a:xfrm>
            <a:off x="244337" y="524806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solidFill>
                  <a:schemeClr val="bg1"/>
                </a:solidFill>
              </a:rPr>
              <a:t>Some inappropriate contents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34" name="內容版面配置區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785" y="1685128"/>
            <a:ext cx="4847030" cy="3312368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95" y="1973160"/>
            <a:ext cx="4270828" cy="4894369"/>
          </a:xfrm>
          <a:prstGeom prst="rect">
            <a:avLst/>
          </a:prstGeom>
        </p:spPr>
      </p:pic>
      <p:sp>
        <p:nvSpPr>
          <p:cNvPr id="36" name="TextBox 82">
            <a:extLst>
              <a:ext uri="{FF2B5EF4-FFF2-40B4-BE49-F238E27FC236}">
                <a16:creationId xmlns=""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6306316" y="-168322"/>
            <a:ext cx="404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Suggestion</a:t>
            </a:r>
            <a:endParaRPr lang="en-US" altLang="zh-TW" sz="4000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11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xmlns="" id="{9C57E340-0D1A-4ACC-8D24-D5DA41E368F1}"/>
              </a:ext>
            </a:extLst>
          </p:cNvPr>
          <p:cNvSpPr txBox="1"/>
          <p:nvPr/>
        </p:nvSpPr>
        <p:spPr>
          <a:xfrm>
            <a:off x="3403600" y="2845126"/>
            <a:ext cx="38552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for</a:t>
            </a:r>
            <a:endParaRPr lang="en-US" sz="6600" b="1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xmlns="" id="{A2347291-E14A-4C41-ADE2-84F01D888DC0}"/>
              </a:ext>
            </a:extLst>
          </p:cNvPr>
          <p:cNvSpPr txBox="1"/>
          <p:nvPr/>
        </p:nvSpPr>
        <p:spPr>
          <a:xfrm>
            <a:off x="3403599" y="3520127"/>
            <a:ext cx="4711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w Cen MT" panose="020B0602020104020603" pitchFamily="34" charset="0"/>
              </a:rPr>
              <a:t>l</a:t>
            </a:r>
            <a:r>
              <a:rPr lang="en-US" sz="6600" b="1" dirty="0" smtClean="0">
                <a:latin typeface="Tw Cen MT" panose="020B0602020104020603" pitchFamily="34" charset="0"/>
              </a:rPr>
              <a:t>istening</a:t>
            </a:r>
            <a:r>
              <a:rPr 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.</a:t>
            </a:r>
            <a:endParaRPr 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xmlns="" id="{FA190EE7-CF11-43A9-A5FA-A9EBF0755B25}"/>
              </a:ext>
            </a:extLst>
          </p:cNvPr>
          <p:cNvSpPr txBox="1"/>
          <p:nvPr/>
        </p:nvSpPr>
        <p:spPr>
          <a:xfrm>
            <a:off x="3332160" y="2156432"/>
            <a:ext cx="38552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Thanks</a:t>
            </a:r>
            <a:endParaRPr lang="en-US" sz="63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10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189607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A14E1B91-C212-4889-8705-49BCDB383225}"/>
              </a:ext>
            </a:extLst>
          </p:cNvPr>
          <p:cNvGrpSpPr/>
          <p:nvPr/>
        </p:nvGrpSpPr>
        <p:grpSpPr>
          <a:xfrm>
            <a:off x="3641368" y="605137"/>
            <a:ext cx="6791601" cy="5950469"/>
            <a:chOff x="2795389" y="3874286"/>
            <a:chExt cx="6791601" cy="3115454"/>
          </a:xfrm>
        </p:grpSpPr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A94C4F95-2EDE-46B0-8B26-C72D6D3C8DB3}"/>
                </a:ext>
              </a:extLst>
            </p:cNvPr>
            <p:cNvSpPr txBox="1"/>
            <p:nvPr/>
          </p:nvSpPr>
          <p:spPr>
            <a:xfrm>
              <a:off x="3157364" y="3874286"/>
              <a:ext cx="5650500" cy="82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Textbook </a:t>
              </a:r>
              <a:r>
                <a:rPr lang="en-US" altLang="zh-TW" sz="3200" i="1" dirty="0">
                  <a:solidFill>
                    <a:srgbClr val="03A1A4"/>
                  </a:solidFill>
                  <a:latin typeface="Tw Cen MT" panose="020B0602020104020603" pitchFamily="34" charset="0"/>
                </a:rPr>
                <a:t>Touchstone</a:t>
              </a:r>
              <a:r>
                <a:rPr lang="en-US" altLang="zh-TW" sz="32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 </a:t>
              </a:r>
              <a:br>
                <a:rPr lang="en-US" altLang="zh-TW" sz="3200" dirty="0">
                  <a:solidFill>
                    <a:srgbClr val="03A1A4"/>
                  </a:solidFill>
                  <a:latin typeface="Tw Cen MT" panose="020B0602020104020603" pitchFamily="34" charset="0"/>
                </a:rPr>
              </a:br>
              <a:r>
                <a:rPr lang="en-US" altLang="zh-TW" sz="32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V.S </a:t>
              </a:r>
              <a:br>
                <a:rPr lang="en-US" altLang="zh-TW" sz="3200" dirty="0">
                  <a:solidFill>
                    <a:srgbClr val="03A1A4"/>
                  </a:solidFill>
                  <a:latin typeface="Tw Cen MT" panose="020B0602020104020603" pitchFamily="34" charset="0"/>
                </a:rPr>
              </a:br>
              <a:r>
                <a:rPr lang="en-US" altLang="zh-TW" sz="32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Sitcom </a:t>
              </a:r>
              <a:r>
                <a:rPr lang="en-US" altLang="zh-TW" sz="3200" i="1" dirty="0">
                  <a:solidFill>
                    <a:srgbClr val="03A1A4"/>
                  </a:solidFill>
                  <a:latin typeface="Tw Cen MT" panose="020B0602020104020603" pitchFamily="34" charset="0"/>
                </a:rPr>
                <a:t>Friends</a:t>
              </a:r>
              <a:r>
                <a:rPr lang="en-US" altLang="zh-TW" sz="32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7DC9F996-36A0-4A1D-8C4B-F6DAF0FDA7C8}"/>
                </a:ext>
              </a:extLst>
            </p:cNvPr>
            <p:cNvSpPr txBox="1"/>
            <p:nvPr/>
          </p:nvSpPr>
          <p:spPr>
            <a:xfrm>
              <a:off x="4868805" y="4379315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9EDE56FF-3E69-4484-9673-AC7FA14D3D89}"/>
                </a:ext>
              </a:extLst>
            </p:cNvPr>
            <p:cNvSpPr txBox="1"/>
            <p:nvPr/>
          </p:nvSpPr>
          <p:spPr>
            <a:xfrm>
              <a:off x="4868805" y="4816926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944799B2-E7B9-4C01-A37D-BB60C6C75D12}"/>
                </a:ext>
              </a:extLst>
            </p:cNvPr>
            <p:cNvSpPr txBox="1"/>
            <p:nvPr/>
          </p:nvSpPr>
          <p:spPr>
            <a:xfrm>
              <a:off x="2795389" y="4330913"/>
              <a:ext cx="6791601" cy="265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i="1" dirty="0">
                  <a:latin typeface="Times New Roman" pitchFamily="18" charset="0"/>
                  <a:cs typeface="Times New Roman" pitchFamily="18" charset="0"/>
                </a:rPr>
                <a:t>Friends</a:t>
              </a:r>
              <a:r>
                <a:rPr lang="en-US" altLang="zh-TW" sz="36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altLang="zh-TW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An American situation comedy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altLang="zh-TW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Popular around the world for decades</a:t>
              </a:r>
            </a:p>
            <a:p>
              <a:r>
                <a:rPr lang="en-US" altLang="zh-TW" sz="3600" i="1" dirty="0" smtClean="0">
                  <a:latin typeface="Times New Roman" pitchFamily="18" charset="0"/>
                  <a:cs typeface="Times New Roman" pitchFamily="18" charset="0"/>
                </a:rPr>
                <a:t>Touchstone</a:t>
              </a:r>
              <a:endParaRPr lang="en-US" altLang="zh-TW" sz="3600" i="1" dirty="0">
                <a:latin typeface="Times New Roman" pitchFamily="18" charset="0"/>
                <a:cs typeface="Times New Roman" pitchFamily="18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altLang="zh-TW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Published by prestigious Cambridge Univ. Press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altLang="zh-TW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 major English textbook adopted at universities in Taiwan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622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83A620A7-5483-4447-9670-0F8D67F3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9747D82-077A-45F5-8822-6A7F978E7845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D0B26FA9-EA76-44C1-BA33-E4EBB060AC7E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81">
            <a:extLst>
              <a:ext uri="{FF2B5EF4-FFF2-40B4-BE49-F238E27FC236}">
                <a16:creationId xmlns="" xmlns:a16="http://schemas.microsoft.com/office/drawing/2014/main" id="{A14E1B91-C212-4889-8705-49BCDB383225}"/>
              </a:ext>
            </a:extLst>
          </p:cNvPr>
          <p:cNvGrpSpPr/>
          <p:nvPr/>
        </p:nvGrpSpPr>
        <p:grpSpPr>
          <a:xfrm>
            <a:off x="3641368" y="605128"/>
            <a:ext cx="6791601" cy="4664195"/>
            <a:chOff x="2795389" y="3874286"/>
            <a:chExt cx="6791601" cy="2442008"/>
          </a:xfrm>
        </p:grpSpPr>
        <p:sp>
          <p:nvSpPr>
            <p:cNvPr id="61" name="TextBox 82">
              <a:extLst>
                <a:ext uri="{FF2B5EF4-FFF2-40B4-BE49-F238E27FC236}">
                  <a16:creationId xmlns="" xmlns:a16="http://schemas.microsoft.com/office/drawing/2014/main" id="{A94C4F95-2EDE-46B0-8B26-C72D6D3C8DB3}"/>
                </a:ext>
              </a:extLst>
            </p:cNvPr>
            <p:cNvSpPr txBox="1"/>
            <p:nvPr/>
          </p:nvSpPr>
          <p:spPr>
            <a:xfrm>
              <a:off x="4168474" y="3874286"/>
              <a:ext cx="4045435" cy="69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Research Framework</a:t>
              </a:r>
              <a:endParaRPr lang="en-US" altLang="zh-TW" sz="40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2" name="TextBox 83">
              <a:extLst>
                <a:ext uri="{FF2B5EF4-FFF2-40B4-BE49-F238E27FC236}">
                  <a16:creationId xmlns="" xmlns:a16="http://schemas.microsoft.com/office/drawing/2014/main" id="{7DC9F996-36A0-4A1D-8C4B-F6DAF0FDA7C8}"/>
                </a:ext>
              </a:extLst>
            </p:cNvPr>
            <p:cNvSpPr txBox="1"/>
            <p:nvPr/>
          </p:nvSpPr>
          <p:spPr>
            <a:xfrm>
              <a:off x="4868805" y="4379315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3" name="TextBox 84">
              <a:extLst>
                <a:ext uri="{FF2B5EF4-FFF2-40B4-BE49-F238E27FC236}">
                  <a16:creationId xmlns="" xmlns:a16="http://schemas.microsoft.com/office/drawing/2014/main" id="{9EDE56FF-3E69-4484-9673-AC7FA14D3D89}"/>
                </a:ext>
              </a:extLst>
            </p:cNvPr>
            <p:cNvSpPr txBox="1"/>
            <p:nvPr/>
          </p:nvSpPr>
          <p:spPr>
            <a:xfrm>
              <a:off x="4868805" y="4816926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4" name="TextBox 85">
              <a:extLst>
                <a:ext uri="{FF2B5EF4-FFF2-40B4-BE49-F238E27FC236}">
                  <a16:creationId xmlns="" xmlns:a16="http://schemas.microsoft.com/office/drawing/2014/main" id="{944799B2-E7B9-4C01-A37D-BB60C6C75D12}"/>
                </a:ext>
              </a:extLst>
            </p:cNvPr>
            <p:cNvSpPr txBox="1"/>
            <p:nvPr/>
          </p:nvSpPr>
          <p:spPr>
            <a:xfrm>
              <a:off x="2795389" y="4527629"/>
              <a:ext cx="6791601" cy="178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TW" sz="3600" dirty="0" smtClean="0">
                  <a:latin typeface="Times New Roman" pitchFamily="18" charset="0"/>
                  <a:cs typeface="Times New Roman" pitchFamily="18" charset="0"/>
                </a:rPr>
                <a:t>Observing </a:t>
              </a:r>
              <a:r>
                <a:rPr lang="en-US" altLang="zh-TW" sz="3600" dirty="0">
                  <a:latin typeface="Times New Roman" pitchFamily="18" charset="0"/>
                  <a:cs typeface="Times New Roman" pitchFamily="18" charset="0"/>
                </a:rPr>
                <a:t>students’ responses toward </a:t>
              </a:r>
              <a:r>
                <a:rPr lang="en-US" altLang="zh-TW" sz="3600" i="1" dirty="0">
                  <a:latin typeface="Times New Roman" pitchFamily="18" charset="0"/>
                  <a:cs typeface="Times New Roman" pitchFamily="18" charset="0"/>
                </a:rPr>
                <a:t>Touchstone</a:t>
              </a:r>
              <a:r>
                <a:rPr lang="en-US" altLang="zh-TW" sz="3600" dirty="0">
                  <a:latin typeface="Times New Roman" pitchFamily="18" charset="0"/>
                  <a:cs typeface="Times New Roman" pitchFamily="18" charset="0"/>
                </a:rPr>
                <a:t> (English textbook) and </a:t>
              </a:r>
              <a:r>
                <a:rPr lang="en-US" altLang="zh-TW" sz="3600" i="1" dirty="0">
                  <a:latin typeface="Times New Roman" pitchFamily="18" charset="0"/>
                  <a:cs typeface="Times New Roman" pitchFamily="18" charset="0"/>
                </a:rPr>
                <a:t>Friends </a:t>
              </a:r>
              <a:r>
                <a:rPr lang="en-US" altLang="zh-TW" sz="3600" dirty="0">
                  <a:latin typeface="Times New Roman" pitchFamily="18" charset="0"/>
                  <a:cs typeface="Times New Roman" pitchFamily="18" charset="0"/>
                </a:rPr>
                <a:t>(Sitcom) via interviews</a:t>
              </a:r>
              <a:endParaRPr lang="zh-TW" altLang="zh-TW" sz="3600" dirty="0">
                <a:latin typeface="Times New Roman" pitchFamily="18" charset="0"/>
                <a:cs typeface="Times New Roman" pitchFamily="18" charset="0"/>
              </a:endParaRPr>
            </a:p>
            <a:p>
              <a:endParaRPr lang="zh-TW" alt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6948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83A620A7-5483-4447-9670-0F8D67F3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9747D82-077A-45F5-8822-6A7F978E7845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D0B26FA9-EA76-44C1-BA33-E4EBB060AC7E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81">
            <a:extLst>
              <a:ext uri="{FF2B5EF4-FFF2-40B4-BE49-F238E27FC236}">
                <a16:creationId xmlns="" xmlns:a16="http://schemas.microsoft.com/office/drawing/2014/main" id="{A14E1B91-C212-4889-8705-49BCDB383225}"/>
              </a:ext>
            </a:extLst>
          </p:cNvPr>
          <p:cNvGrpSpPr/>
          <p:nvPr/>
        </p:nvGrpSpPr>
        <p:grpSpPr>
          <a:xfrm>
            <a:off x="3641368" y="605128"/>
            <a:ext cx="6791601" cy="2505845"/>
            <a:chOff x="2795389" y="3874286"/>
            <a:chExt cx="6791601" cy="1311972"/>
          </a:xfrm>
        </p:grpSpPr>
        <p:sp>
          <p:nvSpPr>
            <p:cNvPr id="61" name="TextBox 82">
              <a:extLst>
                <a:ext uri="{FF2B5EF4-FFF2-40B4-BE49-F238E27FC236}">
                  <a16:creationId xmlns="" xmlns:a16="http://schemas.microsoft.com/office/drawing/2014/main" id="{A94C4F95-2EDE-46B0-8B26-C72D6D3C8DB3}"/>
                </a:ext>
              </a:extLst>
            </p:cNvPr>
            <p:cNvSpPr txBox="1"/>
            <p:nvPr/>
          </p:nvSpPr>
          <p:spPr>
            <a:xfrm>
              <a:off x="4168474" y="3874286"/>
              <a:ext cx="4045435" cy="370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Research Steps</a:t>
              </a:r>
              <a:endParaRPr lang="en-US" altLang="zh-TW" sz="40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2" name="TextBox 83">
              <a:extLst>
                <a:ext uri="{FF2B5EF4-FFF2-40B4-BE49-F238E27FC236}">
                  <a16:creationId xmlns="" xmlns:a16="http://schemas.microsoft.com/office/drawing/2014/main" id="{7DC9F996-36A0-4A1D-8C4B-F6DAF0FDA7C8}"/>
                </a:ext>
              </a:extLst>
            </p:cNvPr>
            <p:cNvSpPr txBox="1"/>
            <p:nvPr/>
          </p:nvSpPr>
          <p:spPr>
            <a:xfrm>
              <a:off x="4868805" y="4379315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3" name="TextBox 84">
              <a:extLst>
                <a:ext uri="{FF2B5EF4-FFF2-40B4-BE49-F238E27FC236}">
                  <a16:creationId xmlns="" xmlns:a16="http://schemas.microsoft.com/office/drawing/2014/main" id="{9EDE56FF-3E69-4484-9673-AC7FA14D3D89}"/>
                </a:ext>
              </a:extLst>
            </p:cNvPr>
            <p:cNvSpPr txBox="1"/>
            <p:nvPr/>
          </p:nvSpPr>
          <p:spPr>
            <a:xfrm>
              <a:off x="4868805" y="4816926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4" name="TextBox 85">
              <a:extLst>
                <a:ext uri="{FF2B5EF4-FFF2-40B4-BE49-F238E27FC236}">
                  <a16:creationId xmlns="" xmlns:a16="http://schemas.microsoft.com/office/drawing/2014/main" id="{944799B2-E7B9-4C01-A37D-BB60C6C75D12}"/>
                </a:ext>
              </a:extLst>
            </p:cNvPr>
            <p:cNvSpPr txBox="1"/>
            <p:nvPr/>
          </p:nvSpPr>
          <p:spPr>
            <a:xfrm>
              <a:off x="2795389" y="4527629"/>
              <a:ext cx="6791601" cy="338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圓角矩形 49"/>
          <p:cNvSpPr/>
          <p:nvPr/>
        </p:nvSpPr>
        <p:spPr>
          <a:xfrm>
            <a:off x="2470601" y="1829264"/>
            <a:ext cx="792088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Let the students read a paragraph,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and then ask them what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about.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圓角矩形 50"/>
          <p:cNvSpPr/>
          <p:nvPr/>
        </p:nvSpPr>
        <p:spPr>
          <a:xfrm>
            <a:off x="2498010" y="3659180"/>
            <a:ext cx="792088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Give the students a test.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圓角矩形 51"/>
          <p:cNvSpPr/>
          <p:nvPr/>
        </p:nvSpPr>
        <p:spPr>
          <a:xfrm>
            <a:off x="2530058" y="5547932"/>
            <a:ext cx="792088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Let the students read the paragraph by themselves, and then after the audio CD.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向下箭號 52"/>
          <p:cNvSpPr/>
          <p:nvPr/>
        </p:nvSpPr>
        <p:spPr>
          <a:xfrm>
            <a:off x="5842426" y="2708219"/>
            <a:ext cx="1296144" cy="89381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向下箭號 53"/>
          <p:cNvSpPr/>
          <p:nvPr/>
        </p:nvSpPr>
        <p:spPr>
          <a:xfrm>
            <a:off x="5842426" y="4565569"/>
            <a:ext cx="1296144" cy="89381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3076977" y="605128"/>
            <a:ext cx="2298933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Textbook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13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83A620A7-5483-4447-9670-0F8D67F3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9747D82-077A-45F5-8822-6A7F978E7845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D0B26FA9-EA76-44C1-BA33-E4EBB060AC7E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81">
            <a:extLst>
              <a:ext uri="{FF2B5EF4-FFF2-40B4-BE49-F238E27FC236}">
                <a16:creationId xmlns="" xmlns:a16="http://schemas.microsoft.com/office/drawing/2014/main" id="{A14E1B91-C212-4889-8705-49BCDB383225}"/>
              </a:ext>
            </a:extLst>
          </p:cNvPr>
          <p:cNvGrpSpPr/>
          <p:nvPr/>
        </p:nvGrpSpPr>
        <p:grpSpPr>
          <a:xfrm>
            <a:off x="3641368" y="605128"/>
            <a:ext cx="6791601" cy="2505845"/>
            <a:chOff x="2795389" y="3874286"/>
            <a:chExt cx="6791601" cy="1311972"/>
          </a:xfrm>
        </p:grpSpPr>
        <p:sp>
          <p:nvSpPr>
            <p:cNvPr id="61" name="TextBox 82">
              <a:extLst>
                <a:ext uri="{FF2B5EF4-FFF2-40B4-BE49-F238E27FC236}">
                  <a16:creationId xmlns="" xmlns:a16="http://schemas.microsoft.com/office/drawing/2014/main" id="{A94C4F95-2EDE-46B0-8B26-C72D6D3C8DB3}"/>
                </a:ext>
              </a:extLst>
            </p:cNvPr>
            <p:cNvSpPr txBox="1"/>
            <p:nvPr/>
          </p:nvSpPr>
          <p:spPr>
            <a:xfrm>
              <a:off x="4168474" y="3874286"/>
              <a:ext cx="4045435" cy="370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Research Steps</a:t>
              </a:r>
              <a:endParaRPr lang="en-US" altLang="zh-TW" sz="40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2" name="TextBox 83">
              <a:extLst>
                <a:ext uri="{FF2B5EF4-FFF2-40B4-BE49-F238E27FC236}">
                  <a16:creationId xmlns="" xmlns:a16="http://schemas.microsoft.com/office/drawing/2014/main" id="{7DC9F996-36A0-4A1D-8C4B-F6DAF0FDA7C8}"/>
                </a:ext>
              </a:extLst>
            </p:cNvPr>
            <p:cNvSpPr txBox="1"/>
            <p:nvPr/>
          </p:nvSpPr>
          <p:spPr>
            <a:xfrm>
              <a:off x="4868805" y="4379315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3" name="TextBox 84">
              <a:extLst>
                <a:ext uri="{FF2B5EF4-FFF2-40B4-BE49-F238E27FC236}">
                  <a16:creationId xmlns="" xmlns:a16="http://schemas.microsoft.com/office/drawing/2014/main" id="{9EDE56FF-3E69-4484-9673-AC7FA14D3D89}"/>
                </a:ext>
              </a:extLst>
            </p:cNvPr>
            <p:cNvSpPr txBox="1"/>
            <p:nvPr/>
          </p:nvSpPr>
          <p:spPr>
            <a:xfrm>
              <a:off x="4868805" y="4816926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4" name="TextBox 85">
              <a:extLst>
                <a:ext uri="{FF2B5EF4-FFF2-40B4-BE49-F238E27FC236}">
                  <a16:creationId xmlns="" xmlns:a16="http://schemas.microsoft.com/office/drawing/2014/main" id="{944799B2-E7B9-4C01-A37D-BB60C6C75D12}"/>
                </a:ext>
              </a:extLst>
            </p:cNvPr>
            <p:cNvSpPr txBox="1"/>
            <p:nvPr/>
          </p:nvSpPr>
          <p:spPr>
            <a:xfrm>
              <a:off x="2795389" y="4527629"/>
              <a:ext cx="6791601" cy="338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圓角矩形 55"/>
          <p:cNvSpPr/>
          <p:nvPr/>
        </p:nvSpPr>
        <p:spPr>
          <a:xfrm>
            <a:off x="2385761" y="1613240"/>
            <a:ext cx="792088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Show them a short film without sound, guessing what happens.</a:t>
            </a:r>
          </a:p>
        </p:txBody>
      </p:sp>
      <p:sp>
        <p:nvSpPr>
          <p:cNvPr id="57" name="圓角矩形 56"/>
          <p:cNvSpPr/>
          <p:nvPr/>
        </p:nvSpPr>
        <p:spPr>
          <a:xfrm>
            <a:off x="2400048" y="2939671"/>
            <a:ext cx="792088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Give students the same test.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2416073" y="4287233"/>
            <a:ext cx="792088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Turn the volume on, and ask them to mark the part where canned laughter appears.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向下箭號 58"/>
          <p:cNvSpPr/>
          <p:nvPr/>
        </p:nvSpPr>
        <p:spPr>
          <a:xfrm>
            <a:off x="6036452" y="2461445"/>
            <a:ext cx="648072" cy="44690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/>
        </p:nvSpPr>
        <p:spPr>
          <a:xfrm>
            <a:off x="2992137" y="605128"/>
            <a:ext cx="2383773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Sitcom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向下箭號 65"/>
          <p:cNvSpPr/>
          <p:nvPr/>
        </p:nvSpPr>
        <p:spPr>
          <a:xfrm>
            <a:off x="6052477" y="3812042"/>
            <a:ext cx="648072" cy="44690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向下箭號 66"/>
          <p:cNvSpPr/>
          <p:nvPr/>
        </p:nvSpPr>
        <p:spPr>
          <a:xfrm>
            <a:off x="6052477" y="5186383"/>
            <a:ext cx="648072" cy="44690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圓角矩形 67"/>
          <p:cNvSpPr/>
          <p:nvPr/>
        </p:nvSpPr>
        <p:spPr>
          <a:xfrm>
            <a:off x="2446359" y="5673655"/>
            <a:ext cx="792088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Let students choose a line and imitate the actor/actress’s reactions.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86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83A620A7-5483-4447-9670-0F8D67F3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9747D82-077A-45F5-8822-6A7F978E7845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D0B26FA9-EA76-44C1-BA33-E4EBB060AC7E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81">
            <a:extLst>
              <a:ext uri="{FF2B5EF4-FFF2-40B4-BE49-F238E27FC236}">
                <a16:creationId xmlns="" xmlns:a16="http://schemas.microsoft.com/office/drawing/2014/main" id="{A14E1B91-C212-4889-8705-49BCDB383225}"/>
              </a:ext>
            </a:extLst>
          </p:cNvPr>
          <p:cNvGrpSpPr/>
          <p:nvPr/>
        </p:nvGrpSpPr>
        <p:grpSpPr>
          <a:xfrm>
            <a:off x="3641368" y="605128"/>
            <a:ext cx="6791601" cy="2505845"/>
            <a:chOff x="2795389" y="3874286"/>
            <a:chExt cx="6791601" cy="1311972"/>
          </a:xfrm>
        </p:grpSpPr>
        <p:sp>
          <p:nvSpPr>
            <p:cNvPr id="61" name="TextBox 82">
              <a:extLst>
                <a:ext uri="{FF2B5EF4-FFF2-40B4-BE49-F238E27FC236}">
                  <a16:creationId xmlns="" xmlns:a16="http://schemas.microsoft.com/office/drawing/2014/main" id="{A94C4F95-2EDE-46B0-8B26-C72D6D3C8DB3}"/>
                </a:ext>
              </a:extLst>
            </p:cNvPr>
            <p:cNvSpPr txBox="1"/>
            <p:nvPr/>
          </p:nvSpPr>
          <p:spPr>
            <a:xfrm>
              <a:off x="4168474" y="3874286"/>
              <a:ext cx="4045435" cy="370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Research Result</a:t>
              </a:r>
              <a:endParaRPr lang="en-US" altLang="zh-TW" sz="40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2" name="TextBox 83">
              <a:extLst>
                <a:ext uri="{FF2B5EF4-FFF2-40B4-BE49-F238E27FC236}">
                  <a16:creationId xmlns="" xmlns:a16="http://schemas.microsoft.com/office/drawing/2014/main" id="{7DC9F996-36A0-4A1D-8C4B-F6DAF0FDA7C8}"/>
                </a:ext>
              </a:extLst>
            </p:cNvPr>
            <p:cNvSpPr txBox="1"/>
            <p:nvPr/>
          </p:nvSpPr>
          <p:spPr>
            <a:xfrm>
              <a:off x="4868805" y="4379315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3" name="TextBox 84">
              <a:extLst>
                <a:ext uri="{FF2B5EF4-FFF2-40B4-BE49-F238E27FC236}">
                  <a16:creationId xmlns="" xmlns:a16="http://schemas.microsoft.com/office/drawing/2014/main" id="{9EDE56FF-3E69-4484-9673-AC7FA14D3D89}"/>
                </a:ext>
              </a:extLst>
            </p:cNvPr>
            <p:cNvSpPr txBox="1"/>
            <p:nvPr/>
          </p:nvSpPr>
          <p:spPr>
            <a:xfrm>
              <a:off x="4868805" y="4816926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4" name="TextBox 85">
              <a:extLst>
                <a:ext uri="{FF2B5EF4-FFF2-40B4-BE49-F238E27FC236}">
                  <a16:creationId xmlns="" xmlns:a16="http://schemas.microsoft.com/office/drawing/2014/main" id="{944799B2-E7B9-4C01-A37D-BB60C6C75D12}"/>
                </a:ext>
              </a:extLst>
            </p:cNvPr>
            <p:cNvSpPr txBox="1"/>
            <p:nvPr/>
          </p:nvSpPr>
          <p:spPr>
            <a:xfrm>
              <a:off x="2795389" y="4527629"/>
              <a:ext cx="6791601" cy="338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TextBox 85">
            <a:extLst>
              <a:ext uri="{FF2B5EF4-FFF2-40B4-BE49-F238E27FC236}">
                <a16:creationId xmlns="" xmlns:a16="http://schemas.microsoft.com/office/drawing/2014/main" id="{944799B2-E7B9-4C01-A37D-BB60C6C75D12}"/>
              </a:ext>
            </a:extLst>
          </p:cNvPr>
          <p:cNvSpPr txBox="1"/>
          <p:nvPr/>
        </p:nvSpPr>
        <p:spPr>
          <a:xfrm>
            <a:off x="2669234" y="2690137"/>
            <a:ext cx="7763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Getting rough ideas: Textbook </a:t>
            </a:r>
            <a:r>
              <a:rPr lang="en-US" altLang="zh-TW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≒</a:t>
            </a: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Sitcom</a:t>
            </a:r>
          </a:p>
          <a:p>
            <a:endParaRPr lang="en-US" altLang="zh-TW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Reading 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test result: Textbook </a:t>
            </a:r>
            <a:r>
              <a:rPr lang="en-US" altLang="zh-TW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Sitcom</a:t>
            </a:r>
            <a:endParaRPr lang="en-US" altLang="zh-TW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79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method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83A620A7-5483-4447-9670-0F8D67F3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compare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2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9747D82-077A-45F5-8822-6A7F978E7845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D0B26FA9-EA76-44C1-BA33-E4EBB060AC7E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compr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 3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conclude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81">
            <a:extLst>
              <a:ext uri="{FF2B5EF4-FFF2-40B4-BE49-F238E27FC236}">
                <a16:creationId xmlns="" xmlns:a16="http://schemas.microsoft.com/office/drawing/2014/main" id="{A14E1B91-C212-4889-8705-49BCDB383225}"/>
              </a:ext>
            </a:extLst>
          </p:cNvPr>
          <p:cNvGrpSpPr/>
          <p:nvPr/>
        </p:nvGrpSpPr>
        <p:grpSpPr>
          <a:xfrm>
            <a:off x="3641368" y="605128"/>
            <a:ext cx="6791601" cy="2505845"/>
            <a:chOff x="2795389" y="3874286"/>
            <a:chExt cx="6791601" cy="1311972"/>
          </a:xfrm>
        </p:grpSpPr>
        <p:sp>
          <p:nvSpPr>
            <p:cNvPr id="61" name="TextBox 82">
              <a:extLst>
                <a:ext uri="{FF2B5EF4-FFF2-40B4-BE49-F238E27FC236}">
                  <a16:creationId xmlns="" xmlns:a16="http://schemas.microsoft.com/office/drawing/2014/main" id="{A94C4F95-2EDE-46B0-8B26-C72D6D3C8DB3}"/>
                </a:ext>
              </a:extLst>
            </p:cNvPr>
            <p:cNvSpPr txBox="1"/>
            <p:nvPr/>
          </p:nvSpPr>
          <p:spPr>
            <a:xfrm>
              <a:off x="4168474" y="3874286"/>
              <a:ext cx="4045435" cy="370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sz="40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2" name="TextBox 83">
              <a:extLst>
                <a:ext uri="{FF2B5EF4-FFF2-40B4-BE49-F238E27FC236}">
                  <a16:creationId xmlns="" xmlns:a16="http://schemas.microsoft.com/office/drawing/2014/main" id="{7DC9F996-36A0-4A1D-8C4B-F6DAF0FDA7C8}"/>
                </a:ext>
              </a:extLst>
            </p:cNvPr>
            <p:cNvSpPr txBox="1"/>
            <p:nvPr/>
          </p:nvSpPr>
          <p:spPr>
            <a:xfrm>
              <a:off x="4868805" y="4379315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3" name="TextBox 84">
              <a:extLst>
                <a:ext uri="{FF2B5EF4-FFF2-40B4-BE49-F238E27FC236}">
                  <a16:creationId xmlns="" xmlns:a16="http://schemas.microsoft.com/office/drawing/2014/main" id="{9EDE56FF-3E69-4484-9673-AC7FA14D3D89}"/>
                </a:ext>
              </a:extLst>
            </p:cNvPr>
            <p:cNvSpPr txBox="1"/>
            <p:nvPr/>
          </p:nvSpPr>
          <p:spPr>
            <a:xfrm>
              <a:off x="4868805" y="4816926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4" name="TextBox 85">
              <a:extLst>
                <a:ext uri="{FF2B5EF4-FFF2-40B4-BE49-F238E27FC236}">
                  <a16:creationId xmlns="" xmlns:a16="http://schemas.microsoft.com/office/drawing/2014/main" id="{944799B2-E7B9-4C01-A37D-BB60C6C75D12}"/>
                </a:ext>
              </a:extLst>
            </p:cNvPr>
            <p:cNvSpPr txBox="1"/>
            <p:nvPr/>
          </p:nvSpPr>
          <p:spPr>
            <a:xfrm>
              <a:off x="2795389" y="4527629"/>
              <a:ext cx="6791601" cy="338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TextBox 85">
            <a:extLst>
              <a:ext uri="{FF2B5EF4-FFF2-40B4-BE49-F238E27FC236}">
                <a16:creationId xmlns="" xmlns:a16="http://schemas.microsoft.com/office/drawing/2014/main" id="{944799B2-E7B9-4C01-A37D-BB60C6C75D12}"/>
              </a:ext>
            </a:extLst>
          </p:cNvPr>
          <p:cNvSpPr txBox="1"/>
          <p:nvPr/>
        </p:nvSpPr>
        <p:spPr>
          <a:xfrm>
            <a:off x="2669234" y="409950"/>
            <a:ext cx="776373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Sitcom</a:t>
            </a:r>
          </a:p>
          <a:p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audio-visual explanations of English words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vivid examples of conversation (with tones, facial expressions, and body language), further demonstrating delicate details of English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expressions in various situations for learners to grasp ways of language application</a:t>
            </a:r>
          </a:p>
          <a:p>
            <a:endParaRPr lang="en-US" altLang="zh-TW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815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</TotalTime>
  <Words>1103</Words>
  <Application>Microsoft Office PowerPoint</Application>
  <PresentationFormat>自訂</PresentationFormat>
  <Paragraphs>352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Office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笨笨廷</cp:lastModifiedBy>
  <cp:revision>143</cp:revision>
  <dcterms:created xsi:type="dcterms:W3CDTF">2017-01-05T13:17:27Z</dcterms:created>
  <dcterms:modified xsi:type="dcterms:W3CDTF">2018-12-06T01:25:48Z</dcterms:modified>
</cp:coreProperties>
</file>