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79" r:id="rId2"/>
  </p:sldMasterIdLst>
  <p:notesMasterIdLst>
    <p:notesMasterId r:id="rId32"/>
  </p:notesMasterIdLst>
  <p:sldIdLst>
    <p:sldId id="284" r:id="rId3"/>
    <p:sldId id="276" r:id="rId4"/>
    <p:sldId id="289" r:id="rId5"/>
    <p:sldId id="280" r:id="rId6"/>
    <p:sldId id="298" r:id="rId7"/>
    <p:sldId id="277" r:id="rId8"/>
    <p:sldId id="304" r:id="rId9"/>
    <p:sldId id="314" r:id="rId10"/>
    <p:sldId id="305" r:id="rId11"/>
    <p:sldId id="292" r:id="rId12"/>
    <p:sldId id="291" r:id="rId13"/>
    <p:sldId id="290" r:id="rId14"/>
    <p:sldId id="299" r:id="rId15"/>
    <p:sldId id="317" r:id="rId16"/>
    <p:sldId id="324" r:id="rId17"/>
    <p:sldId id="316" r:id="rId18"/>
    <p:sldId id="300" r:id="rId19"/>
    <p:sldId id="293" r:id="rId20"/>
    <p:sldId id="294" r:id="rId21"/>
    <p:sldId id="295" r:id="rId22"/>
    <p:sldId id="313" r:id="rId23"/>
    <p:sldId id="323" r:id="rId24"/>
    <p:sldId id="306" r:id="rId25"/>
    <p:sldId id="307" r:id="rId26"/>
    <p:sldId id="319" r:id="rId27"/>
    <p:sldId id="322" r:id="rId28"/>
    <p:sldId id="321" r:id="rId29"/>
    <p:sldId id="301" r:id="rId30"/>
    <p:sldId id="302" r:id="rId31"/>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4AF"/>
    <a:srgbClr val="63EB73"/>
    <a:srgbClr val="FF706C"/>
    <a:srgbClr val="FCD0CD"/>
    <a:srgbClr val="F9DB7A"/>
    <a:srgbClr val="7094F8"/>
    <a:srgbClr val="BDF0EB"/>
    <a:srgbClr val="000000"/>
    <a:srgbClr val="A3C3D1"/>
    <a:srgbClr val="7BF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3" autoAdjust="0"/>
    <p:restoredTop sz="87606" autoAdjust="0"/>
  </p:normalViewPr>
  <p:slideViewPr>
    <p:cSldViewPr snapToGrid="0" snapToObjects="1">
      <p:cViewPr varScale="1">
        <p:scale>
          <a:sx n="67" d="100"/>
          <a:sy n="67" d="100"/>
        </p:scale>
        <p:origin x="-82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baseline="0" dirty="0" smtClean="0"/>
              <a:t> </a:t>
            </a:r>
            <a:endParaRPr lang="zh-TW" altLang="en-US" dirty="0"/>
          </a:p>
        </c:rich>
      </c:tx>
      <c:layout/>
      <c:overlay val="0"/>
    </c:title>
    <c:autoTitleDeleted val="0"/>
    <c:plotArea>
      <c:layout/>
      <c:barChart>
        <c:barDir val="col"/>
        <c:grouping val="clustered"/>
        <c:varyColors val="0"/>
        <c:ser>
          <c:idx val="0"/>
          <c:order val="0"/>
          <c:tx>
            <c:strRef>
              <c:f>工作表1!$B$1</c:f>
              <c:strCache>
                <c:ptCount val="1"/>
                <c:pt idx="0">
                  <c:v>欄1</c:v>
                </c:pt>
              </c:strCache>
            </c:strRef>
          </c:tx>
          <c:spPr>
            <a:solidFill>
              <a:srgbClr val="7094F8"/>
            </a:solidFill>
          </c:spPr>
          <c:invertIfNegative val="0"/>
          <c:cat>
            <c:numRef>
              <c:f>工作表1!$A$2:$A$4</c:f>
              <c:numCache>
                <c:formatCode>General</c:formatCode>
                <c:ptCount val="3"/>
                <c:pt idx="0">
                  <c:v>2015</c:v>
                </c:pt>
                <c:pt idx="2">
                  <c:v>2017</c:v>
                </c:pt>
              </c:numCache>
            </c:numRef>
          </c:cat>
          <c:val>
            <c:numRef>
              <c:f>工作表1!$B$2:$B$4</c:f>
              <c:numCache>
                <c:formatCode>General</c:formatCode>
                <c:ptCount val="3"/>
                <c:pt idx="0">
                  <c:v>14.388</c:v>
                </c:pt>
                <c:pt idx="2">
                  <c:v>12.315</c:v>
                </c:pt>
              </c:numCache>
            </c:numRef>
          </c:val>
        </c:ser>
        <c:dLbls>
          <c:showLegendKey val="0"/>
          <c:showVal val="0"/>
          <c:showCatName val="0"/>
          <c:showSerName val="0"/>
          <c:showPercent val="0"/>
          <c:showBubbleSize val="0"/>
        </c:dLbls>
        <c:gapWidth val="150"/>
        <c:axId val="162732288"/>
        <c:axId val="162733440"/>
      </c:barChart>
      <c:catAx>
        <c:axId val="162732288"/>
        <c:scaling>
          <c:orientation val="minMax"/>
        </c:scaling>
        <c:delete val="0"/>
        <c:axPos val="b"/>
        <c:numFmt formatCode="General" sourceLinked="1"/>
        <c:majorTickMark val="out"/>
        <c:minorTickMark val="none"/>
        <c:tickLblPos val="nextTo"/>
        <c:crossAx val="162733440"/>
        <c:crosses val="autoZero"/>
        <c:auto val="1"/>
        <c:lblAlgn val="ctr"/>
        <c:lblOffset val="100"/>
        <c:noMultiLvlLbl val="0"/>
      </c:catAx>
      <c:valAx>
        <c:axId val="162733440"/>
        <c:scaling>
          <c:orientation val="minMax"/>
        </c:scaling>
        <c:delete val="0"/>
        <c:axPos val="l"/>
        <c:majorGridlines>
          <c:spPr>
            <a:ln>
              <a:noFill/>
            </a:ln>
          </c:spPr>
        </c:majorGridlines>
        <c:numFmt formatCode="General" sourceLinked="1"/>
        <c:majorTickMark val="out"/>
        <c:minorTickMark val="none"/>
        <c:tickLblPos val="nextTo"/>
        <c:crossAx val="162732288"/>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baseline="0" dirty="0" smtClean="0"/>
              <a:t> </a:t>
            </a:r>
            <a:endParaRPr lang="zh-TW" altLang="en-US" dirty="0"/>
          </a:p>
        </c:rich>
      </c:tx>
      <c:layout/>
      <c:overlay val="0"/>
    </c:title>
    <c:autoTitleDeleted val="0"/>
    <c:plotArea>
      <c:layout/>
      <c:barChart>
        <c:barDir val="col"/>
        <c:grouping val="clustered"/>
        <c:varyColors val="0"/>
        <c:ser>
          <c:idx val="0"/>
          <c:order val="0"/>
          <c:tx>
            <c:strRef>
              <c:f>工作表1!$B$1</c:f>
              <c:strCache>
                <c:ptCount val="1"/>
                <c:pt idx="0">
                  <c:v>欄1</c:v>
                </c:pt>
              </c:strCache>
            </c:strRef>
          </c:tx>
          <c:spPr>
            <a:solidFill>
              <a:schemeClr val="accent2">
                <a:lumMod val="60000"/>
                <a:lumOff val="40000"/>
              </a:schemeClr>
            </a:solidFill>
          </c:spPr>
          <c:invertIfNegative val="0"/>
          <c:cat>
            <c:numRef>
              <c:f>工作表1!$A$2:$A$4</c:f>
              <c:numCache>
                <c:formatCode>General</c:formatCode>
                <c:ptCount val="3"/>
                <c:pt idx="0">
                  <c:v>2015</c:v>
                </c:pt>
                <c:pt idx="2">
                  <c:v>2017</c:v>
                </c:pt>
              </c:numCache>
            </c:numRef>
          </c:cat>
          <c:val>
            <c:numRef>
              <c:f>工作表1!$B$2:$B$4</c:f>
              <c:numCache>
                <c:formatCode>General</c:formatCode>
                <c:ptCount val="3"/>
                <c:pt idx="0">
                  <c:v>10439785</c:v>
                </c:pt>
                <c:pt idx="2">
                  <c:v>10739601</c:v>
                </c:pt>
              </c:numCache>
            </c:numRef>
          </c:val>
        </c:ser>
        <c:dLbls>
          <c:showLegendKey val="0"/>
          <c:showVal val="0"/>
          <c:showCatName val="0"/>
          <c:showSerName val="0"/>
          <c:showPercent val="0"/>
          <c:showBubbleSize val="0"/>
        </c:dLbls>
        <c:gapWidth val="150"/>
        <c:axId val="163292672"/>
        <c:axId val="163294208"/>
      </c:barChart>
      <c:catAx>
        <c:axId val="163292672"/>
        <c:scaling>
          <c:orientation val="minMax"/>
        </c:scaling>
        <c:delete val="0"/>
        <c:axPos val="b"/>
        <c:numFmt formatCode="General" sourceLinked="1"/>
        <c:majorTickMark val="out"/>
        <c:minorTickMark val="none"/>
        <c:tickLblPos val="nextTo"/>
        <c:crossAx val="163294208"/>
        <c:crosses val="autoZero"/>
        <c:auto val="1"/>
        <c:lblAlgn val="ctr"/>
        <c:lblOffset val="100"/>
        <c:noMultiLvlLbl val="0"/>
      </c:catAx>
      <c:valAx>
        <c:axId val="163294208"/>
        <c:scaling>
          <c:orientation val="minMax"/>
        </c:scaling>
        <c:delete val="0"/>
        <c:axPos val="l"/>
        <c:majorGridlines>
          <c:spPr>
            <a:ln>
              <a:noFill/>
            </a:ln>
          </c:spPr>
        </c:majorGridlines>
        <c:numFmt formatCode="General" sourceLinked="1"/>
        <c:majorTickMark val="out"/>
        <c:minorTickMark val="none"/>
        <c:tickLblPos val="nextTo"/>
        <c:crossAx val="163292672"/>
        <c:crosses val="autoZero"/>
        <c:crossBetween val="between"/>
      </c:valAx>
    </c:plotArea>
    <c:plotVisOnly val="1"/>
    <c:dispBlanksAs val="gap"/>
    <c:showDLblsOverMax val="0"/>
  </c:chart>
  <c:txPr>
    <a:bodyPr/>
    <a:lstStyle/>
    <a:p>
      <a:pPr>
        <a:defRPr sz="1800"/>
      </a:pPr>
      <a:endParaRPr lang="zh-TW"/>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baseline="0" dirty="0" smtClean="0"/>
              <a:t> </a:t>
            </a:r>
            <a:endParaRPr lang="zh-TW" altLang="en-US" dirty="0"/>
          </a:p>
        </c:rich>
      </c:tx>
      <c:layout/>
      <c:overlay val="0"/>
    </c:title>
    <c:autoTitleDeleted val="0"/>
    <c:plotArea>
      <c:layout>
        <c:manualLayout>
          <c:layoutTarget val="inner"/>
          <c:xMode val="edge"/>
          <c:yMode val="edge"/>
          <c:x val="0.22605097389142148"/>
          <c:y val="0.12234964798538091"/>
          <c:w val="0.7528963945296312"/>
          <c:h val="0.78718566761899189"/>
        </c:manualLayout>
      </c:layout>
      <c:barChart>
        <c:barDir val="col"/>
        <c:grouping val="clustered"/>
        <c:varyColors val="0"/>
        <c:ser>
          <c:idx val="0"/>
          <c:order val="0"/>
          <c:tx>
            <c:strRef>
              <c:f>工作表1!$B$1</c:f>
              <c:strCache>
                <c:ptCount val="1"/>
                <c:pt idx="0">
                  <c:v>欄1</c:v>
                </c:pt>
              </c:strCache>
            </c:strRef>
          </c:tx>
          <c:spPr>
            <a:solidFill>
              <a:schemeClr val="accent2">
                <a:lumMod val="60000"/>
                <a:lumOff val="40000"/>
              </a:schemeClr>
            </a:solidFill>
          </c:spPr>
          <c:invertIfNegative val="0"/>
          <c:cat>
            <c:numRef>
              <c:f>工作表1!$A$2:$A$4</c:f>
              <c:numCache>
                <c:formatCode>General</c:formatCode>
                <c:ptCount val="3"/>
                <c:pt idx="0">
                  <c:v>2010</c:v>
                </c:pt>
                <c:pt idx="2">
                  <c:v>2016</c:v>
                </c:pt>
              </c:numCache>
            </c:numRef>
          </c:cat>
          <c:val>
            <c:numRef>
              <c:f>工作表1!$B$2:$B$4</c:f>
              <c:numCache>
                <c:formatCode>General</c:formatCode>
                <c:ptCount val="3"/>
                <c:pt idx="0">
                  <c:v>428650</c:v>
                </c:pt>
                <c:pt idx="2">
                  <c:v>542261</c:v>
                </c:pt>
              </c:numCache>
            </c:numRef>
          </c:val>
        </c:ser>
        <c:dLbls>
          <c:showLegendKey val="0"/>
          <c:showVal val="0"/>
          <c:showCatName val="0"/>
          <c:showSerName val="0"/>
          <c:showPercent val="0"/>
          <c:showBubbleSize val="0"/>
        </c:dLbls>
        <c:gapWidth val="150"/>
        <c:axId val="162362496"/>
        <c:axId val="162364032"/>
      </c:barChart>
      <c:catAx>
        <c:axId val="162362496"/>
        <c:scaling>
          <c:orientation val="minMax"/>
        </c:scaling>
        <c:delete val="0"/>
        <c:axPos val="b"/>
        <c:numFmt formatCode="General" sourceLinked="1"/>
        <c:majorTickMark val="out"/>
        <c:minorTickMark val="none"/>
        <c:tickLblPos val="nextTo"/>
        <c:crossAx val="162364032"/>
        <c:crosses val="autoZero"/>
        <c:auto val="1"/>
        <c:lblAlgn val="ctr"/>
        <c:lblOffset val="100"/>
        <c:noMultiLvlLbl val="0"/>
      </c:catAx>
      <c:valAx>
        <c:axId val="162364032"/>
        <c:scaling>
          <c:orientation val="minMax"/>
        </c:scaling>
        <c:delete val="0"/>
        <c:axPos val="l"/>
        <c:majorGridlines>
          <c:spPr>
            <a:ln>
              <a:noFill/>
            </a:ln>
          </c:spPr>
        </c:majorGridlines>
        <c:numFmt formatCode="General" sourceLinked="1"/>
        <c:majorTickMark val="out"/>
        <c:minorTickMark val="none"/>
        <c:tickLblPos val="nextTo"/>
        <c:crossAx val="162362496"/>
        <c:crosses val="autoZero"/>
        <c:crossBetween val="between"/>
      </c:valAx>
    </c:plotArea>
    <c:plotVisOnly val="1"/>
    <c:dispBlanksAs val="gap"/>
    <c:showDLblsOverMax val="0"/>
  </c:chart>
  <c:txPr>
    <a:bodyPr/>
    <a:lstStyle/>
    <a:p>
      <a:pPr>
        <a:defRPr sz="1800"/>
      </a:pPr>
      <a:endParaRPr lang="zh-TW"/>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baseline="0" dirty="0" smtClean="0"/>
              <a:t> </a:t>
            </a:r>
            <a:endParaRPr lang="zh-TW" altLang="en-US" dirty="0"/>
          </a:p>
        </c:rich>
      </c:tx>
      <c:layout/>
      <c:overlay val="0"/>
    </c:title>
    <c:autoTitleDeleted val="0"/>
    <c:plotArea>
      <c:layout/>
      <c:barChart>
        <c:barDir val="col"/>
        <c:grouping val="clustered"/>
        <c:varyColors val="0"/>
        <c:ser>
          <c:idx val="0"/>
          <c:order val="0"/>
          <c:tx>
            <c:strRef>
              <c:f>工作表1!$B$1</c:f>
              <c:strCache>
                <c:ptCount val="1"/>
                <c:pt idx="0">
                  <c:v>欄1</c:v>
                </c:pt>
              </c:strCache>
            </c:strRef>
          </c:tx>
          <c:spPr>
            <a:solidFill>
              <a:schemeClr val="accent2">
                <a:lumMod val="60000"/>
                <a:lumOff val="40000"/>
              </a:schemeClr>
            </a:solidFill>
          </c:spPr>
          <c:invertIfNegative val="0"/>
          <c:cat>
            <c:numRef>
              <c:f>工作表1!$A$2:$A$4</c:f>
              <c:numCache>
                <c:formatCode>General</c:formatCode>
                <c:ptCount val="3"/>
                <c:pt idx="0">
                  <c:v>2010</c:v>
                </c:pt>
                <c:pt idx="2">
                  <c:v>2016</c:v>
                </c:pt>
              </c:numCache>
            </c:numRef>
          </c:cat>
          <c:val>
            <c:numRef>
              <c:f>工作表1!$B$2:$B$4</c:f>
              <c:numCache>
                <c:formatCode>General</c:formatCode>
                <c:ptCount val="3"/>
                <c:pt idx="0">
                  <c:v>94531</c:v>
                </c:pt>
                <c:pt idx="2">
                  <c:v>143691</c:v>
                </c:pt>
              </c:numCache>
            </c:numRef>
          </c:val>
        </c:ser>
        <c:dLbls>
          <c:showLegendKey val="0"/>
          <c:showVal val="0"/>
          <c:showCatName val="0"/>
          <c:showSerName val="0"/>
          <c:showPercent val="0"/>
          <c:showBubbleSize val="0"/>
        </c:dLbls>
        <c:gapWidth val="150"/>
        <c:axId val="162409088"/>
        <c:axId val="162414976"/>
      </c:barChart>
      <c:catAx>
        <c:axId val="162409088"/>
        <c:scaling>
          <c:orientation val="minMax"/>
        </c:scaling>
        <c:delete val="0"/>
        <c:axPos val="b"/>
        <c:numFmt formatCode="General" sourceLinked="1"/>
        <c:majorTickMark val="out"/>
        <c:minorTickMark val="none"/>
        <c:tickLblPos val="nextTo"/>
        <c:crossAx val="162414976"/>
        <c:crosses val="autoZero"/>
        <c:auto val="1"/>
        <c:lblAlgn val="ctr"/>
        <c:lblOffset val="100"/>
        <c:noMultiLvlLbl val="0"/>
      </c:catAx>
      <c:valAx>
        <c:axId val="162414976"/>
        <c:scaling>
          <c:orientation val="minMax"/>
        </c:scaling>
        <c:delete val="0"/>
        <c:axPos val="l"/>
        <c:majorGridlines>
          <c:spPr>
            <a:ln>
              <a:noFill/>
            </a:ln>
          </c:spPr>
        </c:majorGridlines>
        <c:numFmt formatCode="General" sourceLinked="1"/>
        <c:majorTickMark val="out"/>
        <c:minorTickMark val="none"/>
        <c:tickLblPos val="nextTo"/>
        <c:crossAx val="162409088"/>
        <c:crosses val="autoZero"/>
        <c:crossBetween val="between"/>
      </c:valAx>
    </c:plotArea>
    <c:plotVisOnly val="1"/>
    <c:dispBlanksAs val="gap"/>
    <c:showDLblsOverMax val="0"/>
  </c:chart>
  <c:txPr>
    <a:bodyPr/>
    <a:lstStyle/>
    <a:p>
      <a:pPr>
        <a:defRPr sz="1800"/>
      </a:pPr>
      <a:endParaRPr lang="zh-TW"/>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0.02304</cdr:x>
      <cdr:y>0.02226</cdr:y>
    </cdr:from>
    <cdr:to>
      <cdr:x>0.21906</cdr:x>
      <cdr:y>0.09098</cdr:y>
    </cdr:to>
    <cdr:sp macro="" textlink="">
      <cdr:nvSpPr>
        <cdr:cNvPr id="2" name="文字方塊 1"/>
        <cdr:cNvSpPr txBox="1"/>
      </cdr:nvSpPr>
      <cdr:spPr>
        <a:xfrm xmlns:a="http://schemas.openxmlformats.org/drawingml/2006/main">
          <a:off x="111211" y="120593"/>
          <a:ext cx="945979" cy="3724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130000"/>
            </a:lnSpc>
            <a:spcBef>
              <a:spcPts val="600"/>
            </a:spcBef>
          </a:pPr>
          <a:r>
            <a:rPr lang="zh-TW" altLang="en-US" sz="1400" kern="0" dirty="0" smtClean="0">
              <a:solidFill>
                <a:schemeClr val="tx1"/>
              </a:solidFill>
              <a:latin typeface="微软雅黑" panose="020B0503020204020204" pitchFamily="34" charset="-122"/>
              <a:ea typeface="微软雅黑" panose="020B0503020204020204" pitchFamily="34" charset="-122"/>
              <a:cs typeface="+mn-ea"/>
              <a:sym typeface="+mn-lt"/>
            </a:rPr>
            <a:t>單位：人</a:t>
          </a:r>
          <a:endParaRPr lang="zh-TW" altLang="en-US" sz="1400" kern="0" dirty="0">
            <a:solidFill>
              <a:schemeClr val="tx1"/>
            </a:solidFill>
            <a:latin typeface="微软雅黑" panose="020B0503020204020204" pitchFamily="34" charset="-122"/>
            <a:ea typeface="微软雅黑" panose="020B0503020204020204" pitchFamily="34" charset="-122"/>
            <a:cs typeface="+mn-ea"/>
            <a:sym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0.02226</cdr:y>
    </cdr:from>
    <cdr:to>
      <cdr:x>0.21906</cdr:x>
      <cdr:y>0.09098</cdr:y>
    </cdr:to>
    <cdr:sp macro="" textlink="">
      <cdr:nvSpPr>
        <cdr:cNvPr id="2" name="文字方塊 1"/>
        <cdr:cNvSpPr txBox="1"/>
      </cdr:nvSpPr>
      <cdr:spPr>
        <a:xfrm xmlns:a="http://schemas.openxmlformats.org/drawingml/2006/main">
          <a:off x="111211" y="120593"/>
          <a:ext cx="945979" cy="3724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130000"/>
            </a:lnSpc>
            <a:spcBef>
              <a:spcPts val="600"/>
            </a:spcBef>
          </a:pPr>
          <a:r>
            <a:rPr lang="zh-TW" altLang="en-US" sz="1400" kern="0" dirty="0" smtClean="0">
              <a:solidFill>
                <a:schemeClr val="tx1"/>
              </a:solidFill>
              <a:latin typeface="微软雅黑" panose="020B0503020204020204" pitchFamily="34" charset="-122"/>
              <a:ea typeface="微软雅黑" panose="020B0503020204020204" pitchFamily="34" charset="-122"/>
              <a:cs typeface="+mn-ea"/>
              <a:sym typeface="+mn-lt"/>
            </a:rPr>
            <a:t>單位：人</a:t>
          </a:r>
          <a:endParaRPr lang="zh-TW" altLang="en-US" sz="1400" kern="0" dirty="0">
            <a:solidFill>
              <a:schemeClr val="tx1"/>
            </a:solidFill>
            <a:latin typeface="微软雅黑" panose="020B0503020204020204" pitchFamily="34" charset="-122"/>
            <a:ea typeface="微软雅黑" panose="020B0503020204020204" pitchFamily="34" charset="-122"/>
            <a:cs typeface="+mn-ea"/>
            <a:sym typeface="+mn-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0.02304</cdr:x>
      <cdr:y>0.02226</cdr:y>
    </cdr:from>
    <cdr:to>
      <cdr:x>0.21906</cdr:x>
      <cdr:y>0.09098</cdr:y>
    </cdr:to>
    <cdr:sp macro="" textlink="">
      <cdr:nvSpPr>
        <cdr:cNvPr id="2" name="文字方塊 1"/>
        <cdr:cNvSpPr txBox="1"/>
      </cdr:nvSpPr>
      <cdr:spPr>
        <a:xfrm xmlns:a="http://schemas.openxmlformats.org/drawingml/2006/main">
          <a:off x="111211" y="120593"/>
          <a:ext cx="945979" cy="3724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130000"/>
            </a:lnSpc>
            <a:spcBef>
              <a:spcPts val="600"/>
            </a:spcBef>
          </a:pPr>
          <a:r>
            <a:rPr lang="zh-TW" altLang="en-US" sz="1400" kern="0" dirty="0" smtClean="0">
              <a:solidFill>
                <a:schemeClr val="tx1"/>
              </a:solidFill>
              <a:latin typeface="微软雅黑" panose="020B0503020204020204" pitchFamily="34" charset="-122"/>
              <a:ea typeface="微软雅黑" panose="020B0503020204020204" pitchFamily="34" charset="-122"/>
              <a:cs typeface="+mn-ea"/>
              <a:sym typeface="+mn-lt"/>
            </a:rPr>
            <a:t>單位：人</a:t>
          </a:r>
          <a:endParaRPr lang="zh-TW" altLang="en-US" sz="1400" kern="0" dirty="0">
            <a:solidFill>
              <a:schemeClr val="tx1"/>
            </a:solidFill>
            <a:latin typeface="微软雅黑" panose="020B0503020204020204" pitchFamily="34" charset="-122"/>
            <a:ea typeface="微软雅黑" panose="020B0503020204020204" pitchFamily="34" charset="-122"/>
            <a:cs typeface="+mn-ea"/>
            <a:sym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2018/12/6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extLst>
      <p:ext uri="{BB962C8B-B14F-4D97-AF65-F5344CB8AC3E}">
        <p14:creationId xmlns:p14="http://schemas.microsoft.com/office/powerpoint/2010/main" val="91219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33659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It shows 70.8% of shop owner hire employees with good English proficiency. They think language ability has positive effect on customer’s choice. </a:t>
            </a:r>
            <a:endParaRPr lang="zh-TW" altLang="en-US" dirty="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20</a:t>
            </a:fld>
            <a:endParaRPr lang="zh-TW" altLang="en-US"/>
          </a:p>
        </p:txBody>
      </p:sp>
    </p:spTree>
    <p:extLst>
      <p:ext uri="{BB962C8B-B14F-4D97-AF65-F5344CB8AC3E}">
        <p14:creationId xmlns:p14="http://schemas.microsoft.com/office/powerpoint/2010/main" val="354627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And 51.9% of Taiwanese have acquired English certificates and agreed certificates help with communication. They hope to improve their English proficiency to communicate with foreign customers fluently. </a:t>
            </a:r>
            <a:endParaRPr lang="zh-TW" altLang="en-US" dirty="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21</a:t>
            </a:fld>
            <a:endParaRPr lang="zh-TW" altLang="en-US"/>
          </a:p>
        </p:txBody>
      </p:sp>
    </p:spTree>
    <p:extLst>
      <p:ext uri="{BB962C8B-B14F-4D97-AF65-F5344CB8AC3E}">
        <p14:creationId xmlns:p14="http://schemas.microsoft.com/office/powerpoint/2010/main" val="208332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Lack of oral practice and unfamiliar with foreigners’</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accents are the two problems in communication.</a:t>
            </a:r>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22</a:t>
            </a:fld>
            <a:endParaRPr lang="zh-TW" altLang="en-US"/>
          </a:p>
        </p:txBody>
      </p:sp>
    </p:spTree>
    <p:extLst>
      <p:ext uri="{BB962C8B-B14F-4D97-AF65-F5344CB8AC3E}">
        <p14:creationId xmlns:p14="http://schemas.microsoft.com/office/powerpoint/2010/main" val="219842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English questionnaire shows male respondents outnumbered female ones</a:t>
            </a:r>
            <a:endParaRPr lang="zh-TW" altLang="en-US" dirty="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23</a:t>
            </a:fld>
            <a:endParaRPr lang="zh-TW" altLang="en-US"/>
          </a:p>
        </p:txBody>
      </p:sp>
    </p:spTree>
    <p:extLst>
      <p:ext uri="{BB962C8B-B14F-4D97-AF65-F5344CB8AC3E}">
        <p14:creationId xmlns:p14="http://schemas.microsoft.com/office/powerpoint/2010/main" val="460026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Most respondents are from countries where English as first language</a:t>
            </a:r>
            <a:endParaRPr lang="zh-TW" altLang="en-US" dirty="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24</a:t>
            </a:fld>
            <a:endParaRPr lang="zh-TW" altLang="en-US"/>
          </a:p>
        </p:txBody>
      </p:sp>
    </p:spTree>
    <p:extLst>
      <p:ext uri="{BB962C8B-B14F-4D97-AF65-F5344CB8AC3E}">
        <p14:creationId xmlns:p14="http://schemas.microsoft.com/office/powerpoint/2010/main" val="105636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Eighty out one hundred three respondents have been to Taiwan, mainly for leisure or work. </a:t>
            </a:r>
            <a:endParaRPr lang="zh-TW" altLang="en-US" dirty="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25</a:t>
            </a:fld>
            <a:endParaRPr lang="zh-TW" altLang="en-US"/>
          </a:p>
        </p:txBody>
      </p:sp>
    </p:spTree>
    <p:extLst>
      <p:ext uri="{BB962C8B-B14F-4D97-AF65-F5344CB8AC3E}">
        <p14:creationId xmlns:p14="http://schemas.microsoft.com/office/powerpoint/2010/main" val="219842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54.8% of them need help from the local people when travel in Taiwan, and 68.9% of Taiwanese respond to their questions. </a:t>
            </a:r>
            <a:endParaRPr lang="zh-TW" altLang="en-US" dirty="0" smtClean="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26</a:t>
            </a:fld>
            <a:endParaRPr lang="zh-TW" altLang="en-US"/>
          </a:p>
        </p:txBody>
      </p:sp>
    </p:spTree>
    <p:extLst>
      <p:ext uri="{BB962C8B-B14F-4D97-AF65-F5344CB8AC3E}">
        <p14:creationId xmlns:p14="http://schemas.microsoft.com/office/powerpoint/2010/main" val="219842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90.3% agree with better English ability in communication increases their willingness to visit and recommend visitors to Taiwan, but English proficiency is not a main factor to affect their willingness to visit to Taiwan.</a:t>
            </a:r>
          </a:p>
          <a:p>
            <a:r>
              <a:rPr lang="en-US" altLang="zh-TW" dirty="0" smtClean="0"/>
              <a:t>Most visitors came to Taiwan for leisure, as Taiwan is a friendly, beautiful and safe country.</a:t>
            </a:r>
            <a:endParaRPr lang="zh-TW" altLang="en-US" dirty="0" smtClean="0"/>
          </a:p>
          <a:p>
            <a:endParaRPr lang="en-US" altLang="zh-TW" dirty="0" smtClean="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27</a:t>
            </a:fld>
            <a:endParaRPr lang="zh-TW" altLang="en-US"/>
          </a:p>
        </p:txBody>
      </p:sp>
    </p:spTree>
    <p:extLst>
      <p:ext uri="{BB962C8B-B14F-4D97-AF65-F5344CB8AC3E}">
        <p14:creationId xmlns:p14="http://schemas.microsoft.com/office/powerpoint/2010/main" val="282801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The 2017 report shows that despite the threat of terrorism, Europe has a wealth of cultural resources, comprehensive tourism services, complete in infrastructure, hygienic conditions and international standards. The top three in Spain, France and Germany remain unchanged.</a:t>
            </a:r>
            <a:endParaRPr lang="zh-TW" altLang="en-US" dirty="0"/>
          </a:p>
        </p:txBody>
      </p:sp>
      <p:sp>
        <p:nvSpPr>
          <p:cNvPr id="4" name="投影片編號版面配置區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161897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Taiwan’s foreign exchange income</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In 2015, there were 1.438 billion US dollars</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There were $1.2315 billion in 2017</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Reduced $207.3 million in 2 years</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A total reduction of 16.8%</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76314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smtClean="0">
                <a:solidFill>
                  <a:schemeClr val="tx1"/>
                </a:solidFill>
                <a:effectLst/>
                <a:latin typeface="+mn-lt"/>
                <a:ea typeface="+mn-ea"/>
                <a:cs typeface="+mn-cs"/>
              </a:rPr>
              <a:t>Foreigners </a:t>
            </a:r>
            <a:r>
              <a:rPr lang="en-US" altLang="zh-TW" sz="1200" kern="1200" dirty="0" smtClean="0">
                <a:solidFill>
                  <a:schemeClr val="tx1"/>
                </a:solidFill>
                <a:effectLst/>
                <a:latin typeface="+mn-lt"/>
                <a:ea typeface="+mn-ea"/>
                <a:cs typeface="+mn-cs"/>
              </a:rPr>
              <a:t>coming to Taiwan</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In 2015</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There were 10,439,785 people.</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In 2017</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There were 10,739,601 people.</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In 2 years, an increase of 299,816 people</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And data from the US and Canada can be found</a:t>
            </a:r>
            <a:endParaRPr lang="zh-TW" altLang="en-US" dirty="0"/>
          </a:p>
        </p:txBody>
      </p:sp>
      <p:sp>
        <p:nvSpPr>
          <p:cNvPr id="4" name="投影片編號版面配置區 3"/>
          <p:cNvSpPr>
            <a:spLocks noGrp="1"/>
          </p:cNvSpPr>
          <p:nvPr>
            <p:ph type="sldNum" sz="quarter" idx="10"/>
          </p:nvPr>
        </p:nvSpPr>
        <p:spPr/>
        <p:txBody>
          <a:bodyPr/>
          <a:lstStyle/>
          <a:p>
            <a:fld id="{211EDE8F-5748-564A-B104-45C8D6344219}" type="slidenum">
              <a:rPr kumimoji="1" lang="zh-CN" altLang="en-US" smtClean="0"/>
              <a:t>11</a:t>
            </a:fld>
            <a:endParaRPr kumimoji="1" lang="zh-CN" altLang="en-US"/>
          </a:p>
        </p:txBody>
      </p:sp>
    </p:spTree>
    <p:extLst>
      <p:ext uri="{BB962C8B-B14F-4D97-AF65-F5344CB8AC3E}">
        <p14:creationId xmlns:p14="http://schemas.microsoft.com/office/powerpoint/2010/main" val="217411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Americans come to Taiwan</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There were 428,650 people in 2010.</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There were 542,261 people in 2016.</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Growing 20.9%</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Canadians come to Taiwan</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There were 94,531 people in 2010.</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There were 143,691 people in 2016.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Growing 34.2%</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377374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university students in Taiwan, we were motivated to take part in the international affairs by participating international services, either in internship or volunteering, because we want to take on new Challenges to improve language skills to open up our Horizons, to seize the Opportunity offered by school.</a:t>
            </a:r>
            <a:endParaRPr/>
          </a:p>
        </p:txBody>
      </p:sp>
      <p:sp>
        <p:nvSpPr>
          <p:cNvPr id="189" name="Google Shape;1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197803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The age group ranged from 20-30 is the greatest in two questionnaires. </a:t>
            </a:r>
            <a:endParaRPr lang="zh-TW" altLang="en-US" dirty="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18</a:t>
            </a:fld>
            <a:endParaRPr lang="zh-TW" altLang="en-US"/>
          </a:p>
        </p:txBody>
      </p:sp>
    </p:spTree>
    <p:extLst>
      <p:ext uri="{BB962C8B-B14F-4D97-AF65-F5344CB8AC3E}">
        <p14:creationId xmlns:p14="http://schemas.microsoft.com/office/powerpoint/2010/main" val="423975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Chinese questionnaire shows female respondents outnumbered male ones.</a:t>
            </a:r>
            <a:endParaRPr lang="zh-TW" altLang="en-US" dirty="0"/>
          </a:p>
        </p:txBody>
      </p:sp>
      <p:sp>
        <p:nvSpPr>
          <p:cNvPr id="4" name="投影片編號版面配置區 3"/>
          <p:cNvSpPr>
            <a:spLocks noGrp="1"/>
          </p:cNvSpPr>
          <p:nvPr>
            <p:ph type="sldNum" sz="quarter" idx="10"/>
          </p:nvPr>
        </p:nvSpPr>
        <p:spPr/>
        <p:txBody>
          <a:bodyPr/>
          <a:lstStyle/>
          <a:p>
            <a:fld id="{51A6B840-6838-4F4B-8A71-55D356FB2053}" type="slidenum">
              <a:rPr lang="zh-TW" altLang="en-US" smtClean="0"/>
              <a:t>19</a:t>
            </a:fld>
            <a:endParaRPr lang="zh-TW" altLang="en-US"/>
          </a:p>
        </p:txBody>
      </p:sp>
    </p:spTree>
    <p:extLst>
      <p:ext uri="{BB962C8B-B14F-4D97-AF65-F5344CB8AC3E}">
        <p14:creationId xmlns:p14="http://schemas.microsoft.com/office/powerpoint/2010/main" val="46002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www.officeplus.cn/Template/Home.shtml" TargetMode="Externa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9" name="任意形状 8"/>
          <p:cNvSpPr/>
          <p:nvPr userDrawn="1"/>
        </p:nvSpPr>
        <p:spPr>
          <a:xfrm rot="5400000">
            <a:off x="7443132" y="2385874"/>
            <a:ext cx="6858003" cy="2086245"/>
          </a:xfrm>
          <a:custGeom>
            <a:avLst/>
            <a:gdLst>
              <a:gd name="connsiteX0" fmla="*/ 0 w 5357262"/>
              <a:gd name="connsiteY0" fmla="*/ 1564684 h 1564684"/>
              <a:gd name="connsiteX1" fmla="*/ 0 w 5357262"/>
              <a:gd name="connsiteY1" fmla="*/ 478242 h 1564684"/>
              <a:gd name="connsiteX2" fmla="*/ 2566300 w 5357262"/>
              <a:gd name="connsiteY2" fmla="*/ 478242 h 1564684"/>
              <a:gd name="connsiteX3" fmla="*/ 2566300 w 5357262"/>
              <a:gd name="connsiteY3" fmla="*/ 151550 h 1564684"/>
              <a:gd name="connsiteX4" fmla="*/ 2717850 w 5357262"/>
              <a:gd name="connsiteY4" fmla="*/ 0 h 1564684"/>
              <a:gd name="connsiteX5" fmla="*/ 4668518 w 5357262"/>
              <a:gd name="connsiteY5" fmla="*/ 0 h 1564684"/>
              <a:gd name="connsiteX6" fmla="*/ 4820068 w 5357262"/>
              <a:gd name="connsiteY6" fmla="*/ 151550 h 1564684"/>
              <a:gd name="connsiteX7" fmla="*/ 4820068 w 5357262"/>
              <a:gd name="connsiteY7" fmla="*/ 478242 h 1564684"/>
              <a:gd name="connsiteX8" fmla="*/ 5357262 w 5357262"/>
              <a:gd name="connsiteY8" fmla="*/ 478242 h 1564684"/>
              <a:gd name="connsiteX9" fmla="*/ 5357262 w 5357262"/>
              <a:gd name="connsiteY9" fmla="*/ 1564684 h 156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262" h="1564684">
                <a:moveTo>
                  <a:pt x="0" y="1564684"/>
                </a:moveTo>
                <a:lnTo>
                  <a:pt x="0" y="478242"/>
                </a:lnTo>
                <a:lnTo>
                  <a:pt x="2566300" y="478242"/>
                </a:lnTo>
                <a:lnTo>
                  <a:pt x="2566300" y="151550"/>
                </a:lnTo>
                <a:cubicBezTo>
                  <a:pt x="2566300" y="67851"/>
                  <a:pt x="2634151" y="0"/>
                  <a:pt x="2717850" y="0"/>
                </a:cubicBezTo>
                <a:lnTo>
                  <a:pt x="4668518" y="0"/>
                </a:lnTo>
                <a:cubicBezTo>
                  <a:pt x="4752217" y="0"/>
                  <a:pt x="4820068" y="67851"/>
                  <a:pt x="4820068" y="151550"/>
                </a:cubicBezTo>
                <a:lnTo>
                  <a:pt x="4820068" y="478242"/>
                </a:lnTo>
                <a:lnTo>
                  <a:pt x="5357262" y="478242"/>
                </a:lnTo>
                <a:lnTo>
                  <a:pt x="5357262" y="1564684"/>
                </a:lnTo>
                <a:close/>
              </a:path>
            </a:pathLst>
          </a:custGeom>
          <a:solidFill>
            <a:schemeClr val="accent1"/>
          </a:solidFill>
          <a:ln>
            <a:noFill/>
          </a:ln>
          <a:effectLst>
            <a:outerShdw blurRad="50800" dist="762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sz="2400"/>
          </a:p>
        </p:txBody>
      </p:sp>
      <p:sp>
        <p:nvSpPr>
          <p:cNvPr id="10" name="任意形状 9"/>
          <p:cNvSpPr/>
          <p:nvPr userDrawn="1"/>
        </p:nvSpPr>
        <p:spPr>
          <a:xfrm>
            <a:off x="8380425" y="-1"/>
            <a:ext cx="2099743" cy="6858000"/>
          </a:xfrm>
          <a:custGeom>
            <a:avLst/>
            <a:gdLst>
              <a:gd name="connsiteX0" fmla="*/ 0 w 1574807"/>
              <a:gd name="connsiteY0" fmla="*/ 0 h 5357260"/>
              <a:gd name="connsiteX1" fmla="*/ 1086440 w 1574807"/>
              <a:gd name="connsiteY1" fmla="*/ 0 h 5357260"/>
              <a:gd name="connsiteX2" fmla="*/ 1086440 w 1574807"/>
              <a:gd name="connsiteY2" fmla="*/ 1883125 h 5357260"/>
              <a:gd name="connsiteX3" fmla="*/ 1423257 w 1574807"/>
              <a:gd name="connsiteY3" fmla="*/ 1883125 h 5357260"/>
              <a:gd name="connsiteX4" fmla="*/ 1574807 w 1574807"/>
              <a:gd name="connsiteY4" fmla="*/ 2034675 h 5357260"/>
              <a:gd name="connsiteX5" fmla="*/ 1574807 w 1574807"/>
              <a:gd name="connsiteY5" fmla="*/ 3985343 h 5357260"/>
              <a:gd name="connsiteX6" fmla="*/ 1423257 w 1574807"/>
              <a:gd name="connsiteY6" fmla="*/ 4136893 h 5357260"/>
              <a:gd name="connsiteX7" fmla="*/ 1086440 w 1574807"/>
              <a:gd name="connsiteY7" fmla="*/ 4136893 h 5357260"/>
              <a:gd name="connsiteX8" fmla="*/ 1086440 w 1574807"/>
              <a:gd name="connsiteY8" fmla="*/ 5357260 h 5357260"/>
              <a:gd name="connsiteX9" fmla="*/ 0 w 1574807"/>
              <a:gd name="connsiteY9" fmla="*/ 5357260 h 535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4807" h="5357260">
                <a:moveTo>
                  <a:pt x="0" y="0"/>
                </a:moveTo>
                <a:lnTo>
                  <a:pt x="1086440" y="0"/>
                </a:lnTo>
                <a:lnTo>
                  <a:pt x="1086440" y="1883125"/>
                </a:lnTo>
                <a:lnTo>
                  <a:pt x="1423257" y="1883125"/>
                </a:lnTo>
                <a:cubicBezTo>
                  <a:pt x="1506956" y="1883125"/>
                  <a:pt x="1574807" y="1950976"/>
                  <a:pt x="1574807" y="2034675"/>
                </a:cubicBezTo>
                <a:lnTo>
                  <a:pt x="1574807" y="3985343"/>
                </a:lnTo>
                <a:cubicBezTo>
                  <a:pt x="1574807" y="4069042"/>
                  <a:pt x="1506956" y="4136893"/>
                  <a:pt x="1423257" y="4136893"/>
                </a:cubicBezTo>
                <a:lnTo>
                  <a:pt x="1086440" y="4136893"/>
                </a:lnTo>
                <a:lnTo>
                  <a:pt x="1086440" y="5357260"/>
                </a:lnTo>
                <a:lnTo>
                  <a:pt x="0" y="5357260"/>
                </a:lnTo>
                <a:close/>
              </a:path>
            </a:pathLst>
          </a:custGeom>
          <a:solidFill>
            <a:schemeClr val="accent3"/>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1" name="任意形状 10"/>
          <p:cNvSpPr/>
          <p:nvPr userDrawn="1"/>
        </p:nvSpPr>
        <p:spPr>
          <a:xfrm>
            <a:off x="6931838" y="-3"/>
            <a:ext cx="2132585" cy="6858000"/>
          </a:xfrm>
          <a:custGeom>
            <a:avLst/>
            <a:gdLst>
              <a:gd name="connsiteX0" fmla="*/ 0 w 1599439"/>
              <a:gd name="connsiteY0" fmla="*/ 0 h 5357260"/>
              <a:gd name="connsiteX1" fmla="*/ 1086440 w 1599439"/>
              <a:gd name="connsiteY1" fmla="*/ 0 h 5357260"/>
              <a:gd name="connsiteX2" fmla="*/ 1086440 w 1599439"/>
              <a:gd name="connsiteY2" fmla="*/ 1199954 h 5357260"/>
              <a:gd name="connsiteX3" fmla="*/ 1447889 w 1599439"/>
              <a:gd name="connsiteY3" fmla="*/ 1199954 h 5357260"/>
              <a:gd name="connsiteX4" fmla="*/ 1599439 w 1599439"/>
              <a:gd name="connsiteY4" fmla="*/ 1351504 h 5357260"/>
              <a:gd name="connsiteX5" fmla="*/ 1599439 w 1599439"/>
              <a:gd name="connsiteY5" fmla="*/ 3302172 h 5357260"/>
              <a:gd name="connsiteX6" fmla="*/ 1447889 w 1599439"/>
              <a:gd name="connsiteY6" fmla="*/ 3453722 h 5357260"/>
              <a:gd name="connsiteX7" fmla="*/ 1086440 w 1599439"/>
              <a:gd name="connsiteY7" fmla="*/ 3453722 h 5357260"/>
              <a:gd name="connsiteX8" fmla="*/ 1086440 w 1599439"/>
              <a:gd name="connsiteY8" fmla="*/ 5357260 h 5357260"/>
              <a:gd name="connsiteX9" fmla="*/ 0 w 1599439"/>
              <a:gd name="connsiteY9" fmla="*/ 5357260 h 535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439" h="5357260">
                <a:moveTo>
                  <a:pt x="0" y="0"/>
                </a:moveTo>
                <a:lnTo>
                  <a:pt x="1086440" y="0"/>
                </a:lnTo>
                <a:lnTo>
                  <a:pt x="1086440" y="1199954"/>
                </a:lnTo>
                <a:lnTo>
                  <a:pt x="1447889" y="1199954"/>
                </a:lnTo>
                <a:cubicBezTo>
                  <a:pt x="1531588" y="1199954"/>
                  <a:pt x="1599439" y="1267805"/>
                  <a:pt x="1599439" y="1351504"/>
                </a:cubicBezTo>
                <a:lnTo>
                  <a:pt x="1599439" y="3302172"/>
                </a:lnTo>
                <a:cubicBezTo>
                  <a:pt x="1599439" y="3385871"/>
                  <a:pt x="1531588" y="3453722"/>
                  <a:pt x="1447889" y="3453722"/>
                </a:cubicBezTo>
                <a:lnTo>
                  <a:pt x="1086440" y="3453722"/>
                </a:lnTo>
                <a:lnTo>
                  <a:pt x="1086440" y="5357260"/>
                </a:lnTo>
                <a:lnTo>
                  <a:pt x="0" y="5357260"/>
                </a:lnTo>
                <a:close/>
              </a:path>
            </a:pathLst>
          </a:custGeom>
          <a:solidFill>
            <a:schemeClr val="accent4"/>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2" name="任意形状 11"/>
          <p:cNvSpPr/>
          <p:nvPr userDrawn="1"/>
        </p:nvSpPr>
        <p:spPr>
          <a:xfrm>
            <a:off x="-3" y="0"/>
            <a:ext cx="7672555" cy="6858000"/>
          </a:xfrm>
          <a:custGeom>
            <a:avLst/>
            <a:gdLst>
              <a:gd name="connsiteX0" fmla="*/ 0 w 5754416"/>
              <a:gd name="connsiteY0" fmla="*/ 0 h 5357260"/>
              <a:gd name="connsiteX1" fmla="*/ 5198880 w 5754416"/>
              <a:gd name="connsiteY1" fmla="*/ 0 h 5357260"/>
              <a:gd name="connsiteX2" fmla="*/ 5198880 w 5754416"/>
              <a:gd name="connsiteY2" fmla="*/ 516780 h 5357260"/>
              <a:gd name="connsiteX3" fmla="*/ 5602866 w 5754416"/>
              <a:gd name="connsiteY3" fmla="*/ 516780 h 5357260"/>
              <a:gd name="connsiteX4" fmla="*/ 5754416 w 5754416"/>
              <a:gd name="connsiteY4" fmla="*/ 668330 h 5357260"/>
              <a:gd name="connsiteX5" fmla="*/ 5754416 w 5754416"/>
              <a:gd name="connsiteY5" fmla="*/ 2618998 h 5357260"/>
              <a:gd name="connsiteX6" fmla="*/ 5602866 w 5754416"/>
              <a:gd name="connsiteY6" fmla="*/ 2770548 h 5357260"/>
              <a:gd name="connsiteX7" fmla="*/ 5198880 w 5754416"/>
              <a:gd name="connsiteY7" fmla="*/ 2770548 h 5357260"/>
              <a:gd name="connsiteX8" fmla="*/ 5198880 w 5754416"/>
              <a:gd name="connsiteY8" fmla="*/ 5357260 h 5357260"/>
              <a:gd name="connsiteX9" fmla="*/ 0 w 5754416"/>
              <a:gd name="connsiteY9" fmla="*/ 5357260 h 535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4416" h="5357260">
                <a:moveTo>
                  <a:pt x="0" y="0"/>
                </a:moveTo>
                <a:lnTo>
                  <a:pt x="5198880" y="0"/>
                </a:lnTo>
                <a:lnTo>
                  <a:pt x="5198880" y="516780"/>
                </a:lnTo>
                <a:lnTo>
                  <a:pt x="5602866" y="516780"/>
                </a:lnTo>
                <a:cubicBezTo>
                  <a:pt x="5686565" y="516780"/>
                  <a:pt x="5754416" y="584631"/>
                  <a:pt x="5754416" y="668330"/>
                </a:cubicBezTo>
                <a:lnTo>
                  <a:pt x="5754416" y="2618998"/>
                </a:lnTo>
                <a:cubicBezTo>
                  <a:pt x="5754416" y="2702697"/>
                  <a:pt x="5686565" y="2770548"/>
                  <a:pt x="5602866" y="2770548"/>
                </a:cubicBezTo>
                <a:lnTo>
                  <a:pt x="5198880" y="2770548"/>
                </a:lnTo>
                <a:lnTo>
                  <a:pt x="5198880" y="5357260"/>
                </a:lnTo>
                <a:lnTo>
                  <a:pt x="0" y="5357260"/>
                </a:lnTo>
                <a:close/>
              </a:path>
            </a:pathLst>
          </a:custGeom>
          <a:solidFill>
            <a:schemeClr val="accent5"/>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4" name="竖排文本占位符 13"/>
          <p:cNvSpPr>
            <a:spLocks noGrp="1"/>
          </p:cNvSpPr>
          <p:nvPr>
            <p:ph type="body" orient="vert" sz="quarter" idx="10" hasCustomPrompt="1"/>
          </p:nvPr>
        </p:nvSpPr>
        <p:spPr>
          <a:xfrm>
            <a:off x="7000517" y="1291590"/>
            <a:ext cx="602968" cy="2171700"/>
          </a:xfrm>
          <a:prstGeom prst="rect">
            <a:avLst/>
          </a:prstGeom>
        </p:spPr>
        <p:txBody>
          <a:bodyPr vert="eaVert"/>
          <a:lstStyle>
            <a:lvl1pPr marL="0" indent="0">
              <a:buNone/>
              <a:defRPr b="0" baseline="0">
                <a:solidFill>
                  <a:schemeClr val="bg1"/>
                </a:solidFill>
                <a:latin typeface="Microsoft YaHei" charset="0"/>
                <a:ea typeface="Microsoft YaHei" charset="0"/>
                <a:cs typeface="Microsoft YaHei" charset="0"/>
              </a:defRPr>
            </a:lvl1pPr>
          </a:lstStyle>
          <a:p>
            <a:pPr lvl="0"/>
            <a:r>
              <a:rPr kumimoji="1" lang="zh-CN" altLang="en-US"/>
              <a:t>添加</a:t>
            </a:r>
            <a:r>
              <a:rPr kumimoji="1" lang="zh-CN" altLang="en-US" dirty="0"/>
              <a:t>标题</a:t>
            </a:r>
          </a:p>
        </p:txBody>
      </p:sp>
      <p:sp>
        <p:nvSpPr>
          <p:cNvPr id="16" name="竖排文本占位符 15"/>
          <p:cNvSpPr>
            <a:spLocks noGrp="1"/>
          </p:cNvSpPr>
          <p:nvPr>
            <p:ph type="body" orient="vert" sz="quarter" idx="11" hasCustomPrompt="1"/>
          </p:nvPr>
        </p:nvSpPr>
        <p:spPr>
          <a:xfrm>
            <a:off x="7003728" y="753740"/>
            <a:ext cx="600147" cy="537847"/>
          </a:xfrm>
          <a:prstGeom prst="rect">
            <a:avLst/>
          </a:prstGeom>
        </p:spPr>
        <p:txBody>
          <a:bodyPr vert="eaVert"/>
          <a:lstStyle>
            <a:lvl1pPr marL="0" indent="0">
              <a:buNone/>
              <a:defRPr b="1">
                <a:solidFill>
                  <a:schemeClr val="bg1"/>
                </a:solidFill>
              </a:defRPr>
            </a:lvl1pPr>
          </a:lstStyle>
          <a:p>
            <a:pPr lvl="0"/>
            <a:r>
              <a:rPr kumimoji="1" lang="en-US" altLang="zh-CN" dirty="0"/>
              <a:t>01</a:t>
            </a:r>
            <a:endParaRPr kumimoji="1" lang="zh-CN" altLang="en-US" dirty="0"/>
          </a:p>
        </p:txBody>
      </p:sp>
      <p:sp>
        <p:nvSpPr>
          <p:cNvPr id="17" name="竖排文本占位符 13"/>
          <p:cNvSpPr>
            <a:spLocks noGrp="1"/>
          </p:cNvSpPr>
          <p:nvPr>
            <p:ph type="body" orient="vert" sz="quarter" idx="12" hasCustomPrompt="1"/>
          </p:nvPr>
        </p:nvSpPr>
        <p:spPr>
          <a:xfrm>
            <a:off x="8390712" y="2186940"/>
            <a:ext cx="602968" cy="2171700"/>
          </a:xfrm>
          <a:prstGeom prst="rect">
            <a:avLst/>
          </a:prstGeom>
        </p:spPr>
        <p:txBody>
          <a:bodyPr vert="eaVert"/>
          <a:lstStyle>
            <a:lvl1pPr marL="0" indent="0">
              <a:buNone/>
              <a:defRPr b="0" baseline="0">
                <a:solidFill>
                  <a:schemeClr val="bg1"/>
                </a:solidFill>
                <a:latin typeface="Microsoft YaHei" charset="0"/>
                <a:ea typeface="Microsoft YaHei" charset="0"/>
                <a:cs typeface="Microsoft YaHei" charset="0"/>
              </a:defRPr>
            </a:lvl1pPr>
          </a:lstStyle>
          <a:p>
            <a:pPr lvl="0"/>
            <a:r>
              <a:rPr kumimoji="1" lang="zh-CN" altLang="en-US"/>
              <a:t>添加</a:t>
            </a:r>
            <a:r>
              <a:rPr kumimoji="1" lang="zh-CN" altLang="en-US" dirty="0"/>
              <a:t>标题</a:t>
            </a:r>
          </a:p>
        </p:txBody>
      </p:sp>
      <p:sp>
        <p:nvSpPr>
          <p:cNvPr id="18" name="竖排文本占位符 15"/>
          <p:cNvSpPr>
            <a:spLocks noGrp="1"/>
          </p:cNvSpPr>
          <p:nvPr>
            <p:ph type="body" orient="vert" sz="quarter" idx="13" hasCustomPrompt="1"/>
          </p:nvPr>
        </p:nvSpPr>
        <p:spPr>
          <a:xfrm>
            <a:off x="8393923" y="1649090"/>
            <a:ext cx="600147" cy="537847"/>
          </a:xfrm>
          <a:prstGeom prst="rect">
            <a:avLst/>
          </a:prstGeom>
        </p:spPr>
        <p:txBody>
          <a:bodyPr vert="eaVert"/>
          <a:lstStyle>
            <a:lvl1pPr marL="0" indent="0">
              <a:buNone/>
              <a:defRPr b="1">
                <a:solidFill>
                  <a:schemeClr val="bg1"/>
                </a:solidFill>
              </a:defRPr>
            </a:lvl1pPr>
          </a:lstStyle>
          <a:p>
            <a:pPr lvl="0"/>
            <a:r>
              <a:rPr kumimoji="1" lang="en-US" altLang="zh-CN" dirty="0"/>
              <a:t>02</a:t>
            </a:r>
            <a:endParaRPr kumimoji="1" lang="zh-CN" altLang="en-US" dirty="0"/>
          </a:p>
        </p:txBody>
      </p:sp>
      <p:sp>
        <p:nvSpPr>
          <p:cNvPr id="19" name="竖排文本占位符 13"/>
          <p:cNvSpPr>
            <a:spLocks noGrp="1"/>
          </p:cNvSpPr>
          <p:nvPr>
            <p:ph type="body" orient="vert" sz="quarter" idx="14" hasCustomPrompt="1"/>
          </p:nvPr>
        </p:nvSpPr>
        <p:spPr>
          <a:xfrm>
            <a:off x="9794635" y="3060070"/>
            <a:ext cx="602968" cy="2171700"/>
          </a:xfrm>
          <a:prstGeom prst="rect">
            <a:avLst/>
          </a:prstGeom>
        </p:spPr>
        <p:txBody>
          <a:bodyPr vert="eaVert"/>
          <a:lstStyle>
            <a:lvl1pPr marL="0" indent="0">
              <a:buNone/>
              <a:defRPr b="0" baseline="0">
                <a:solidFill>
                  <a:schemeClr val="bg1"/>
                </a:solidFill>
                <a:latin typeface="Microsoft YaHei" charset="0"/>
                <a:ea typeface="Microsoft YaHei" charset="0"/>
                <a:cs typeface="Microsoft YaHei" charset="0"/>
              </a:defRPr>
            </a:lvl1pPr>
          </a:lstStyle>
          <a:p>
            <a:pPr lvl="0"/>
            <a:r>
              <a:rPr kumimoji="1" lang="zh-CN" altLang="en-US"/>
              <a:t>添加</a:t>
            </a:r>
            <a:r>
              <a:rPr kumimoji="1" lang="zh-CN" altLang="en-US" dirty="0"/>
              <a:t>标题</a:t>
            </a:r>
          </a:p>
        </p:txBody>
      </p:sp>
      <p:sp>
        <p:nvSpPr>
          <p:cNvPr id="20" name="竖排文本占位符 15"/>
          <p:cNvSpPr>
            <a:spLocks noGrp="1"/>
          </p:cNvSpPr>
          <p:nvPr>
            <p:ph type="body" orient="vert" sz="quarter" idx="15" hasCustomPrompt="1"/>
          </p:nvPr>
        </p:nvSpPr>
        <p:spPr>
          <a:xfrm>
            <a:off x="9797846" y="2522220"/>
            <a:ext cx="600147" cy="537847"/>
          </a:xfrm>
          <a:prstGeom prst="rect">
            <a:avLst/>
          </a:prstGeom>
        </p:spPr>
        <p:txBody>
          <a:bodyPr vert="eaVert"/>
          <a:lstStyle>
            <a:lvl1pPr marL="0" indent="0">
              <a:buNone/>
              <a:defRPr b="1">
                <a:solidFill>
                  <a:schemeClr val="bg1"/>
                </a:solidFill>
              </a:defRPr>
            </a:lvl1pPr>
          </a:lstStyle>
          <a:p>
            <a:pPr lvl="0"/>
            <a:r>
              <a:rPr kumimoji="1" lang="en-US" altLang="zh-CN" dirty="0"/>
              <a:t>03</a:t>
            </a:r>
            <a:endParaRPr kumimoji="1" lang="zh-CN" altLang="en-US" dirty="0"/>
          </a:p>
        </p:txBody>
      </p:sp>
      <p:sp>
        <p:nvSpPr>
          <p:cNvPr id="21" name="竖排文本占位符 13"/>
          <p:cNvSpPr>
            <a:spLocks noGrp="1"/>
          </p:cNvSpPr>
          <p:nvPr>
            <p:ph type="body" orient="vert" sz="quarter" idx="16" hasCustomPrompt="1"/>
          </p:nvPr>
        </p:nvSpPr>
        <p:spPr>
          <a:xfrm>
            <a:off x="11230550" y="3932560"/>
            <a:ext cx="602968" cy="2171700"/>
          </a:xfrm>
          <a:prstGeom prst="rect">
            <a:avLst/>
          </a:prstGeom>
        </p:spPr>
        <p:txBody>
          <a:bodyPr vert="eaVert"/>
          <a:lstStyle>
            <a:lvl1pPr marL="0" indent="0">
              <a:buNone/>
              <a:defRPr b="0" baseline="0">
                <a:solidFill>
                  <a:schemeClr val="bg1"/>
                </a:solidFill>
                <a:latin typeface="Microsoft YaHei" charset="0"/>
                <a:ea typeface="Microsoft YaHei" charset="0"/>
                <a:cs typeface="Microsoft YaHei" charset="0"/>
              </a:defRPr>
            </a:lvl1pPr>
          </a:lstStyle>
          <a:p>
            <a:pPr lvl="0"/>
            <a:r>
              <a:rPr kumimoji="1" lang="zh-CN" altLang="en-US"/>
              <a:t>添加</a:t>
            </a:r>
            <a:r>
              <a:rPr kumimoji="1" lang="zh-CN" altLang="en-US" dirty="0"/>
              <a:t>标题</a:t>
            </a:r>
          </a:p>
        </p:txBody>
      </p:sp>
      <p:sp>
        <p:nvSpPr>
          <p:cNvPr id="22" name="竖排文本占位符 15"/>
          <p:cNvSpPr>
            <a:spLocks noGrp="1"/>
          </p:cNvSpPr>
          <p:nvPr>
            <p:ph type="body" orient="vert" sz="quarter" idx="17" hasCustomPrompt="1"/>
          </p:nvPr>
        </p:nvSpPr>
        <p:spPr>
          <a:xfrm>
            <a:off x="11233761" y="3394710"/>
            <a:ext cx="600147" cy="537847"/>
          </a:xfrm>
          <a:prstGeom prst="rect">
            <a:avLst/>
          </a:prstGeom>
        </p:spPr>
        <p:txBody>
          <a:bodyPr vert="eaVert"/>
          <a:lstStyle>
            <a:lvl1pPr marL="0" indent="0">
              <a:buNone/>
              <a:defRPr b="1">
                <a:solidFill>
                  <a:schemeClr val="bg1"/>
                </a:solidFill>
              </a:defRPr>
            </a:lvl1pPr>
          </a:lstStyle>
          <a:p>
            <a:pPr lvl="0"/>
            <a:r>
              <a:rPr kumimoji="1" lang="en-US" altLang="zh-CN" dirty="0"/>
              <a:t>04</a:t>
            </a:r>
            <a:endParaRPr kumimoji="1" lang="zh-CN" altLang="en-US" dirty="0"/>
          </a:p>
        </p:txBody>
      </p:sp>
      <p:sp>
        <p:nvSpPr>
          <p:cNvPr id="24" name="文本占位符 23"/>
          <p:cNvSpPr>
            <a:spLocks noGrp="1"/>
          </p:cNvSpPr>
          <p:nvPr>
            <p:ph type="body" sz="quarter" idx="18" hasCustomPrompt="1"/>
          </p:nvPr>
        </p:nvSpPr>
        <p:spPr>
          <a:xfrm>
            <a:off x="677720" y="3663633"/>
            <a:ext cx="5845998" cy="2022475"/>
          </a:xfrm>
          <a:prstGeom prst="rect">
            <a:avLst/>
          </a:prstGeom>
        </p:spPr>
        <p:txBody>
          <a:bodyPr/>
          <a:lstStyle>
            <a:lvl1pPr marL="0" indent="0">
              <a:buNone/>
              <a:defRPr sz="6600" b="1">
                <a:solidFill>
                  <a:schemeClr val="bg1"/>
                </a:solidFill>
                <a:latin typeface="Microsoft YaHei" charset="0"/>
                <a:ea typeface="Microsoft YaHei" charset="0"/>
                <a:cs typeface="Microsoft YaHei" charset="0"/>
              </a:defRPr>
            </a:lvl1pPr>
          </a:lstStyle>
          <a:p>
            <a:pPr lvl="0"/>
            <a:r>
              <a:rPr kumimoji="1" lang="zh-CN" altLang="en-US"/>
              <a:t>点击此处</a:t>
            </a:r>
          </a:p>
          <a:p>
            <a:pPr lvl="0"/>
            <a:r>
              <a:rPr kumimoji="1" lang="zh-CN" altLang="en-US" dirty="0"/>
              <a:t>添加标题</a:t>
            </a:r>
          </a:p>
        </p:txBody>
      </p:sp>
      <p:sp>
        <p:nvSpPr>
          <p:cNvPr id="25" name="文本占位符 23"/>
          <p:cNvSpPr>
            <a:spLocks noGrp="1"/>
          </p:cNvSpPr>
          <p:nvPr>
            <p:ph type="body" sz="quarter" idx="19" hasCustomPrompt="1"/>
          </p:nvPr>
        </p:nvSpPr>
        <p:spPr>
          <a:xfrm>
            <a:off x="677720" y="5826919"/>
            <a:ext cx="5845998" cy="368142"/>
          </a:xfrm>
          <a:prstGeom prst="rect">
            <a:avLst/>
          </a:prstGeom>
        </p:spPr>
        <p:txBody>
          <a:bodyPr/>
          <a:lstStyle>
            <a:lvl1pPr marL="0" indent="0">
              <a:buNone/>
              <a:defRPr sz="1800" b="1" baseline="0">
                <a:solidFill>
                  <a:schemeClr val="bg1"/>
                </a:solidFill>
                <a:latin typeface="Segoe UI Light" charset="0"/>
                <a:ea typeface="Segoe UI Light" charset="0"/>
                <a:cs typeface="Segoe UI Light" charset="0"/>
              </a:defRPr>
            </a:lvl1pPr>
          </a:lstStyle>
          <a:p>
            <a:pPr lvl="0"/>
            <a:r>
              <a:rPr kumimoji="1" lang="en-US" altLang="zh-CN" dirty="0"/>
              <a:t>PRESENTED</a:t>
            </a:r>
            <a:r>
              <a:rPr kumimoji="1" lang="zh-CN" altLang="en-US" dirty="0"/>
              <a:t> </a:t>
            </a:r>
            <a:r>
              <a:rPr kumimoji="1" lang="en-US" altLang="zh-CN" dirty="0"/>
              <a:t>BY</a:t>
            </a:r>
            <a:r>
              <a:rPr kumimoji="1" lang="zh-CN" altLang="en-US" dirty="0"/>
              <a:t> </a:t>
            </a:r>
            <a:r>
              <a:rPr kumimoji="1" lang="en-US" altLang="zh-CN" dirty="0"/>
              <a:t>OfficePLUS</a:t>
            </a:r>
            <a:endParaRPr kumimoji="1" lang="zh-CN" altLang="en-US" dirty="0"/>
          </a:p>
        </p:txBody>
      </p:sp>
    </p:spTree>
    <p:extLst>
      <p:ext uri="{BB962C8B-B14F-4D97-AF65-F5344CB8AC3E}">
        <p14:creationId xmlns:p14="http://schemas.microsoft.com/office/powerpoint/2010/main" val="277024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模板使用技巧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360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模板使用技巧2">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698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65183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使用小程序">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 xmlns:a16="http://schemas.microsoft.com/office/drawing/2014/main" id="{C50F7A0F-4C8A-4DA1-8AA3-1810FF4E70A3}"/>
              </a:ext>
            </a:extLst>
          </p:cNvPr>
          <p:cNvPicPr>
            <a:picLocks noChangeAspect="1"/>
          </p:cNvPicPr>
          <p:nvPr userDrawn="1"/>
        </p:nvPicPr>
        <p:blipFill rotWithShape="1">
          <a:blip r:embed="rId2">
            <a:clrChange>
              <a:clrFrom>
                <a:srgbClr val="FFFFFF"/>
              </a:clrFrom>
              <a:clrTo>
                <a:srgbClr val="FFFFFF">
                  <a:alpha val="0"/>
                </a:srgbClr>
              </a:clrTo>
            </a:clrChange>
          </a:blip>
          <a:srcRect l="13924" t="13924" r="13924" b="13924"/>
          <a:stretch/>
        </p:blipFill>
        <p:spPr>
          <a:xfrm>
            <a:off x="4705130" y="1673081"/>
            <a:ext cx="2743200" cy="2743200"/>
          </a:xfrm>
          <a:prstGeom prst="rect">
            <a:avLst/>
          </a:prstGeom>
        </p:spPr>
      </p:pic>
      <p:pic>
        <p:nvPicPr>
          <p:cNvPr id="15" name="图片 14">
            <a:extLst>
              <a:ext uri="{FF2B5EF4-FFF2-40B4-BE49-F238E27FC236}">
                <a16:creationId xmlns="" xmlns:a16="http://schemas.microsoft.com/office/drawing/2014/main" id="{260AD2DE-F13F-4332-90AE-87C7001EAD9A}"/>
              </a:ext>
            </a:extLst>
          </p:cNvPr>
          <p:cNvPicPr>
            <a:picLocks noChangeAspect="1"/>
          </p:cNvPicPr>
          <p:nvPr userDrawn="1"/>
        </p:nvPicPr>
        <p:blipFill rotWithShape="1">
          <a:blip r:embed="rId3">
            <a:clrChange>
              <a:clrFrom>
                <a:srgbClr val="FFFFFF"/>
              </a:clrFrom>
              <a:clrTo>
                <a:srgbClr val="FFFFFF">
                  <a:alpha val="0"/>
                </a:srgbClr>
              </a:clrTo>
            </a:clrChange>
          </a:blip>
          <a:srcRect l="14439" r="14439"/>
          <a:stretch/>
        </p:blipFill>
        <p:spPr>
          <a:xfrm>
            <a:off x="8519321" y="1673081"/>
            <a:ext cx="2743200" cy="2743200"/>
          </a:xfrm>
          <a:prstGeom prst="rect">
            <a:avLst/>
          </a:prstGeom>
        </p:spPr>
      </p:pic>
      <p:pic>
        <p:nvPicPr>
          <p:cNvPr id="16" name="图片 15">
            <a:extLst>
              <a:ext uri="{FF2B5EF4-FFF2-40B4-BE49-F238E27FC236}">
                <a16:creationId xmlns="" xmlns:a16="http://schemas.microsoft.com/office/drawing/2014/main" id="{19418449-E7C2-4E37-8045-DD4782B1252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a:extLst>
              <a:ext uri="{FF2B5EF4-FFF2-40B4-BE49-F238E27FC236}">
                <a16:creationId xmlns=""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p>
        </p:txBody>
      </p:sp>
      <p:cxnSp>
        <p:nvCxnSpPr>
          <p:cNvPr id="20" name="直接连接符 19">
            <a:extLst>
              <a:ext uri="{FF2B5EF4-FFF2-40B4-BE49-F238E27FC236}">
                <a16:creationId xmlns=""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a:extLst>
              <a:ext uri="{FF2B5EF4-FFF2-40B4-BE49-F238E27FC236}">
                <a16:creationId xmlns="" xmlns:a16="http://schemas.microsoft.com/office/drawing/2014/main" id="{46C855E7-2DCA-4970-A954-7CB7F69FADAB}"/>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334539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en-US" altLang="zh-CN" sz="1400" b="0" i="0" u="none" strike="noStrike" kern="0" cap="none" spc="0" normalizeH="0" baseline="0" noProof="0" dirty="0">
                <a:ln>
                  <a:noFill/>
                </a:ln>
                <a:solidFill>
                  <a:srgbClr val="FFFFFF"/>
                </a:solidFill>
                <a:effectLst/>
                <a:uLnTx/>
                <a:uFillTx/>
                <a:latin typeface="Segoe UI Light"/>
                <a:cs typeface="Segoe UI Light"/>
              </a:rPr>
              <a:t>Century Gothic</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rgbClr val="FFFFFF"/>
                </a:solidFill>
                <a:effectLst/>
                <a:uLnTx/>
                <a:uFillTx/>
                <a:latin typeface="Segoe UI Light"/>
                <a:ea typeface="微软雅黑"/>
                <a:cs typeface="Segoe UI Light"/>
              </a:rPr>
              <a:t>cn.bing.com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57399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2" name="任意形状 1"/>
          <p:cNvSpPr/>
          <p:nvPr userDrawn="1"/>
        </p:nvSpPr>
        <p:spPr>
          <a:xfrm>
            <a:off x="1" y="0"/>
            <a:ext cx="11812159" cy="6858000"/>
          </a:xfrm>
          <a:custGeom>
            <a:avLst/>
            <a:gdLst>
              <a:gd name="connsiteX0" fmla="*/ 0 w 9231260"/>
              <a:gd name="connsiteY0" fmla="*/ 0 h 5357260"/>
              <a:gd name="connsiteX1" fmla="*/ 3476844 w 9231260"/>
              <a:gd name="connsiteY1" fmla="*/ 0 h 5357260"/>
              <a:gd name="connsiteX2" fmla="*/ 4699591 w 9231260"/>
              <a:gd name="connsiteY2" fmla="*/ 0 h 5357260"/>
              <a:gd name="connsiteX3" fmla="*/ 8675724 w 9231260"/>
              <a:gd name="connsiteY3" fmla="*/ 0 h 5357260"/>
              <a:gd name="connsiteX4" fmla="*/ 8675724 w 9231260"/>
              <a:gd name="connsiteY4" fmla="*/ 516780 h 5357260"/>
              <a:gd name="connsiteX5" fmla="*/ 9079710 w 9231260"/>
              <a:gd name="connsiteY5" fmla="*/ 516780 h 5357260"/>
              <a:gd name="connsiteX6" fmla="*/ 9231260 w 9231260"/>
              <a:gd name="connsiteY6" fmla="*/ 668330 h 5357260"/>
              <a:gd name="connsiteX7" fmla="*/ 9231260 w 9231260"/>
              <a:gd name="connsiteY7" fmla="*/ 2618998 h 5357260"/>
              <a:gd name="connsiteX8" fmla="*/ 9079710 w 9231260"/>
              <a:gd name="connsiteY8" fmla="*/ 2770548 h 5357260"/>
              <a:gd name="connsiteX9" fmla="*/ 8675724 w 9231260"/>
              <a:gd name="connsiteY9" fmla="*/ 2770548 h 5357260"/>
              <a:gd name="connsiteX10" fmla="*/ 8675724 w 9231260"/>
              <a:gd name="connsiteY10" fmla="*/ 5357260 h 5357260"/>
              <a:gd name="connsiteX11" fmla="*/ 4699591 w 9231260"/>
              <a:gd name="connsiteY11" fmla="*/ 5357260 h 5357260"/>
              <a:gd name="connsiteX12" fmla="*/ 3476844 w 9231260"/>
              <a:gd name="connsiteY12" fmla="*/ 5357260 h 5357260"/>
              <a:gd name="connsiteX13" fmla="*/ 0 w 9231260"/>
              <a:gd name="connsiteY13" fmla="*/ 5357260 h 535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1260" h="5357260">
                <a:moveTo>
                  <a:pt x="0" y="0"/>
                </a:moveTo>
                <a:lnTo>
                  <a:pt x="3476844" y="0"/>
                </a:lnTo>
                <a:lnTo>
                  <a:pt x="4699591" y="0"/>
                </a:lnTo>
                <a:lnTo>
                  <a:pt x="8675724" y="0"/>
                </a:lnTo>
                <a:lnTo>
                  <a:pt x="8675724" y="516780"/>
                </a:lnTo>
                <a:lnTo>
                  <a:pt x="9079710" y="516780"/>
                </a:lnTo>
                <a:cubicBezTo>
                  <a:pt x="9163409" y="516780"/>
                  <a:pt x="9231260" y="584631"/>
                  <a:pt x="9231260" y="668330"/>
                </a:cubicBezTo>
                <a:lnTo>
                  <a:pt x="9231260" y="2618998"/>
                </a:lnTo>
                <a:cubicBezTo>
                  <a:pt x="9231260" y="2702697"/>
                  <a:pt x="9163409" y="2770548"/>
                  <a:pt x="9079710" y="2770548"/>
                </a:cubicBezTo>
                <a:lnTo>
                  <a:pt x="8675724" y="2770548"/>
                </a:lnTo>
                <a:lnTo>
                  <a:pt x="8675724" y="5357260"/>
                </a:lnTo>
                <a:lnTo>
                  <a:pt x="4699591" y="5357260"/>
                </a:lnTo>
                <a:lnTo>
                  <a:pt x="3476844" y="5357260"/>
                </a:lnTo>
                <a:lnTo>
                  <a:pt x="0" y="5357260"/>
                </a:lnTo>
                <a:close/>
              </a:path>
            </a:pathLst>
          </a:custGeom>
          <a:solidFill>
            <a:schemeClr val="accent5"/>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 name="竖排文本占位符 13"/>
          <p:cNvSpPr>
            <a:spLocks noGrp="1"/>
          </p:cNvSpPr>
          <p:nvPr>
            <p:ph type="body" orient="vert" sz="quarter" idx="10" hasCustomPrompt="1"/>
          </p:nvPr>
        </p:nvSpPr>
        <p:spPr>
          <a:xfrm>
            <a:off x="11115317" y="1337310"/>
            <a:ext cx="602968" cy="2171700"/>
          </a:xfrm>
          <a:prstGeom prst="rect">
            <a:avLst/>
          </a:prstGeom>
        </p:spPr>
        <p:txBody>
          <a:bodyPr vert="eaVert"/>
          <a:lstStyle>
            <a:lvl1pPr marL="0" indent="0">
              <a:buNone/>
              <a:defRPr b="0" baseline="0">
                <a:solidFill>
                  <a:schemeClr val="bg1"/>
                </a:solidFill>
                <a:latin typeface="Microsoft YaHei" charset="0"/>
                <a:ea typeface="Microsoft YaHei" charset="0"/>
                <a:cs typeface="Microsoft YaHei" charset="0"/>
              </a:defRPr>
            </a:lvl1pPr>
          </a:lstStyle>
          <a:p>
            <a:pPr lvl="0"/>
            <a:r>
              <a:rPr kumimoji="1" lang="zh-CN" altLang="en-US"/>
              <a:t>添加</a:t>
            </a:r>
            <a:r>
              <a:rPr kumimoji="1" lang="zh-CN" altLang="en-US" dirty="0"/>
              <a:t>标题</a:t>
            </a:r>
          </a:p>
        </p:txBody>
      </p:sp>
      <p:sp>
        <p:nvSpPr>
          <p:cNvPr id="4" name="竖排文本占位符 15"/>
          <p:cNvSpPr>
            <a:spLocks noGrp="1"/>
          </p:cNvSpPr>
          <p:nvPr>
            <p:ph type="body" orient="vert" sz="quarter" idx="11" hasCustomPrompt="1"/>
          </p:nvPr>
        </p:nvSpPr>
        <p:spPr>
          <a:xfrm>
            <a:off x="11118528" y="799460"/>
            <a:ext cx="600147" cy="537847"/>
          </a:xfrm>
          <a:prstGeom prst="rect">
            <a:avLst/>
          </a:prstGeom>
        </p:spPr>
        <p:txBody>
          <a:bodyPr vert="eaVert"/>
          <a:lstStyle>
            <a:lvl1pPr marL="0" indent="0">
              <a:buNone/>
              <a:defRPr b="1">
                <a:solidFill>
                  <a:schemeClr val="bg1"/>
                </a:solidFill>
              </a:defRPr>
            </a:lvl1pPr>
          </a:lstStyle>
          <a:p>
            <a:pPr lvl="0"/>
            <a:r>
              <a:rPr kumimoji="1" lang="en-US" altLang="zh-CN"/>
              <a:t>01</a:t>
            </a:r>
            <a:endParaRPr kumimoji="1" lang="zh-CN" altLang="en-US" dirty="0"/>
          </a:p>
        </p:txBody>
      </p:sp>
      <p:sp>
        <p:nvSpPr>
          <p:cNvPr id="6" name="文本占位符 5"/>
          <p:cNvSpPr>
            <a:spLocks noGrp="1"/>
          </p:cNvSpPr>
          <p:nvPr>
            <p:ph type="body" sz="quarter" idx="12" hasCustomPrompt="1"/>
          </p:nvPr>
        </p:nvSpPr>
        <p:spPr>
          <a:xfrm>
            <a:off x="308928" y="240031"/>
            <a:ext cx="3943032" cy="354330"/>
          </a:xfrm>
          <a:prstGeom prst="rect">
            <a:avLst/>
          </a:prstGeom>
        </p:spPr>
        <p:txBody>
          <a:bodyPr anchor="t"/>
          <a:lstStyle>
            <a:lvl1pPr marL="0" indent="0">
              <a:buNone/>
              <a:defRPr sz="1800" b="1" baseline="0">
                <a:solidFill>
                  <a:schemeClr val="bg1"/>
                </a:solidFill>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7" name="文本占位符 5"/>
          <p:cNvSpPr>
            <a:spLocks noGrp="1"/>
          </p:cNvSpPr>
          <p:nvPr>
            <p:ph type="body" sz="quarter" idx="13" hasCustomPrompt="1"/>
          </p:nvPr>
        </p:nvSpPr>
        <p:spPr>
          <a:xfrm>
            <a:off x="308928" y="594361"/>
            <a:ext cx="3943032" cy="354330"/>
          </a:xfrm>
          <a:prstGeom prst="rect">
            <a:avLst/>
          </a:prstGeom>
        </p:spPr>
        <p:txBody>
          <a:bodyPr anchor="t"/>
          <a:lstStyle>
            <a:lvl1pPr marL="0" indent="0">
              <a:buNone/>
              <a:defRPr sz="2000" b="1" baseline="0">
                <a:solidFill>
                  <a:schemeClr val="bg1"/>
                </a:solidFill>
                <a:latin typeface="Microsoft YaHei" charset="0"/>
                <a:ea typeface="Microsoft YaHei" charset="0"/>
                <a:cs typeface="Microsoft YaHei" charset="0"/>
              </a:defRPr>
            </a:lvl1pPr>
          </a:lstStyle>
          <a:p>
            <a:pPr lvl="0"/>
            <a:r>
              <a:rPr kumimoji="1" lang="zh-CN" altLang="en-US" dirty="0"/>
              <a:t>点击</a:t>
            </a:r>
            <a:r>
              <a:rPr kumimoji="1" lang="zh-CN" altLang="en-US"/>
              <a:t>此处添加标题</a:t>
            </a:r>
            <a:endParaRPr kumimoji="1" lang="zh-CN" altLang="en-US" dirty="0"/>
          </a:p>
        </p:txBody>
      </p:sp>
    </p:spTree>
    <p:extLst>
      <p:ext uri="{BB962C8B-B14F-4D97-AF65-F5344CB8AC3E}">
        <p14:creationId xmlns:p14="http://schemas.microsoft.com/office/powerpoint/2010/main" val="271120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2" name="任意形状 1"/>
          <p:cNvSpPr/>
          <p:nvPr userDrawn="1"/>
        </p:nvSpPr>
        <p:spPr>
          <a:xfrm>
            <a:off x="1" y="0"/>
            <a:ext cx="11812159" cy="6858000"/>
          </a:xfrm>
          <a:custGeom>
            <a:avLst/>
            <a:gdLst>
              <a:gd name="connsiteX0" fmla="*/ 0 w 9231260"/>
              <a:gd name="connsiteY0" fmla="*/ 0 h 5357260"/>
              <a:gd name="connsiteX1" fmla="*/ 3476844 w 9231260"/>
              <a:gd name="connsiteY1" fmla="*/ 0 h 5357260"/>
              <a:gd name="connsiteX2" fmla="*/ 4699591 w 9231260"/>
              <a:gd name="connsiteY2" fmla="*/ 0 h 5357260"/>
              <a:gd name="connsiteX3" fmla="*/ 8675724 w 9231260"/>
              <a:gd name="connsiteY3" fmla="*/ 0 h 5357260"/>
              <a:gd name="connsiteX4" fmla="*/ 8675724 w 9231260"/>
              <a:gd name="connsiteY4" fmla="*/ 516780 h 5357260"/>
              <a:gd name="connsiteX5" fmla="*/ 9079710 w 9231260"/>
              <a:gd name="connsiteY5" fmla="*/ 516780 h 5357260"/>
              <a:gd name="connsiteX6" fmla="*/ 9231260 w 9231260"/>
              <a:gd name="connsiteY6" fmla="*/ 668330 h 5357260"/>
              <a:gd name="connsiteX7" fmla="*/ 9231260 w 9231260"/>
              <a:gd name="connsiteY7" fmla="*/ 2618998 h 5357260"/>
              <a:gd name="connsiteX8" fmla="*/ 9079710 w 9231260"/>
              <a:gd name="connsiteY8" fmla="*/ 2770548 h 5357260"/>
              <a:gd name="connsiteX9" fmla="*/ 8675724 w 9231260"/>
              <a:gd name="connsiteY9" fmla="*/ 2770548 h 5357260"/>
              <a:gd name="connsiteX10" fmla="*/ 8675724 w 9231260"/>
              <a:gd name="connsiteY10" fmla="*/ 5357260 h 5357260"/>
              <a:gd name="connsiteX11" fmla="*/ 4699591 w 9231260"/>
              <a:gd name="connsiteY11" fmla="*/ 5357260 h 5357260"/>
              <a:gd name="connsiteX12" fmla="*/ 3476844 w 9231260"/>
              <a:gd name="connsiteY12" fmla="*/ 5357260 h 5357260"/>
              <a:gd name="connsiteX13" fmla="*/ 0 w 9231260"/>
              <a:gd name="connsiteY13" fmla="*/ 5357260 h 535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1260" h="5357260">
                <a:moveTo>
                  <a:pt x="0" y="0"/>
                </a:moveTo>
                <a:lnTo>
                  <a:pt x="3476844" y="0"/>
                </a:lnTo>
                <a:lnTo>
                  <a:pt x="4699591" y="0"/>
                </a:lnTo>
                <a:lnTo>
                  <a:pt x="8675724" y="0"/>
                </a:lnTo>
                <a:lnTo>
                  <a:pt x="8675724" y="516780"/>
                </a:lnTo>
                <a:lnTo>
                  <a:pt x="9079710" y="516780"/>
                </a:lnTo>
                <a:cubicBezTo>
                  <a:pt x="9163409" y="516780"/>
                  <a:pt x="9231260" y="584631"/>
                  <a:pt x="9231260" y="668330"/>
                </a:cubicBezTo>
                <a:lnTo>
                  <a:pt x="9231260" y="2618998"/>
                </a:lnTo>
                <a:cubicBezTo>
                  <a:pt x="9231260" y="2702697"/>
                  <a:pt x="9163409" y="2770548"/>
                  <a:pt x="9079710" y="2770548"/>
                </a:cubicBezTo>
                <a:lnTo>
                  <a:pt x="8675724" y="2770548"/>
                </a:lnTo>
                <a:lnTo>
                  <a:pt x="8675724" y="5357260"/>
                </a:lnTo>
                <a:lnTo>
                  <a:pt x="4699591" y="5357260"/>
                </a:lnTo>
                <a:lnTo>
                  <a:pt x="3476844" y="5357260"/>
                </a:lnTo>
                <a:lnTo>
                  <a:pt x="0" y="5357260"/>
                </a:lnTo>
                <a:close/>
              </a:path>
            </a:pathLst>
          </a:custGeom>
          <a:solidFill>
            <a:schemeClr val="accent4"/>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 name="竖排文本占位符 13"/>
          <p:cNvSpPr>
            <a:spLocks noGrp="1"/>
          </p:cNvSpPr>
          <p:nvPr>
            <p:ph type="body" orient="vert" sz="quarter" idx="10" hasCustomPrompt="1"/>
          </p:nvPr>
        </p:nvSpPr>
        <p:spPr>
          <a:xfrm>
            <a:off x="11115317" y="1337310"/>
            <a:ext cx="602968" cy="2171700"/>
          </a:xfrm>
          <a:prstGeom prst="rect">
            <a:avLst/>
          </a:prstGeom>
        </p:spPr>
        <p:txBody>
          <a:bodyPr vert="eaVert"/>
          <a:lstStyle>
            <a:lvl1pPr marL="0" indent="0">
              <a:buNone/>
              <a:defRPr b="0" baseline="0">
                <a:solidFill>
                  <a:schemeClr val="bg1"/>
                </a:solidFill>
                <a:latin typeface="Microsoft YaHei" charset="0"/>
                <a:ea typeface="Microsoft YaHei" charset="0"/>
                <a:cs typeface="Microsoft YaHei" charset="0"/>
              </a:defRPr>
            </a:lvl1pPr>
          </a:lstStyle>
          <a:p>
            <a:pPr lvl="0"/>
            <a:r>
              <a:rPr kumimoji="1" lang="zh-CN" altLang="en-US"/>
              <a:t>添加</a:t>
            </a:r>
            <a:r>
              <a:rPr kumimoji="1" lang="zh-CN" altLang="en-US" dirty="0"/>
              <a:t>标题</a:t>
            </a:r>
          </a:p>
        </p:txBody>
      </p:sp>
      <p:sp>
        <p:nvSpPr>
          <p:cNvPr id="4" name="竖排文本占位符 15"/>
          <p:cNvSpPr>
            <a:spLocks noGrp="1"/>
          </p:cNvSpPr>
          <p:nvPr>
            <p:ph type="body" orient="vert" sz="quarter" idx="11" hasCustomPrompt="1"/>
          </p:nvPr>
        </p:nvSpPr>
        <p:spPr>
          <a:xfrm>
            <a:off x="11118528" y="799460"/>
            <a:ext cx="600147" cy="537847"/>
          </a:xfrm>
          <a:prstGeom prst="rect">
            <a:avLst/>
          </a:prstGeom>
        </p:spPr>
        <p:txBody>
          <a:bodyPr vert="eaVert"/>
          <a:lstStyle>
            <a:lvl1pPr marL="0" indent="0">
              <a:buNone/>
              <a:defRPr b="1">
                <a:solidFill>
                  <a:schemeClr val="bg1"/>
                </a:solidFill>
              </a:defRPr>
            </a:lvl1pPr>
          </a:lstStyle>
          <a:p>
            <a:pPr lvl="0"/>
            <a:r>
              <a:rPr kumimoji="1" lang="en-US" altLang="zh-CN" dirty="0"/>
              <a:t>02</a:t>
            </a:r>
            <a:endParaRPr kumimoji="1" lang="zh-CN" altLang="en-US" dirty="0"/>
          </a:p>
        </p:txBody>
      </p:sp>
      <p:sp>
        <p:nvSpPr>
          <p:cNvPr id="5" name="文本占位符 5"/>
          <p:cNvSpPr>
            <a:spLocks noGrp="1"/>
          </p:cNvSpPr>
          <p:nvPr>
            <p:ph type="body" sz="quarter" idx="12" hasCustomPrompt="1"/>
          </p:nvPr>
        </p:nvSpPr>
        <p:spPr>
          <a:xfrm>
            <a:off x="308928" y="240031"/>
            <a:ext cx="3943032" cy="354330"/>
          </a:xfrm>
          <a:prstGeom prst="rect">
            <a:avLst/>
          </a:prstGeom>
        </p:spPr>
        <p:txBody>
          <a:bodyPr anchor="t"/>
          <a:lstStyle>
            <a:lvl1pPr marL="0" indent="0">
              <a:buNone/>
              <a:defRPr sz="1800" b="1" baseline="0">
                <a:solidFill>
                  <a:schemeClr val="bg1"/>
                </a:solidFill>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5"/>
          <p:cNvSpPr>
            <a:spLocks noGrp="1"/>
          </p:cNvSpPr>
          <p:nvPr>
            <p:ph type="body" sz="quarter" idx="13" hasCustomPrompt="1"/>
          </p:nvPr>
        </p:nvSpPr>
        <p:spPr>
          <a:xfrm>
            <a:off x="308928" y="594361"/>
            <a:ext cx="3943032" cy="354330"/>
          </a:xfrm>
          <a:prstGeom prst="rect">
            <a:avLst/>
          </a:prstGeom>
        </p:spPr>
        <p:txBody>
          <a:bodyPr anchor="t"/>
          <a:lstStyle>
            <a:lvl1pPr marL="0" indent="0">
              <a:buNone/>
              <a:defRPr sz="2000" b="1" baseline="0">
                <a:solidFill>
                  <a:schemeClr val="bg1"/>
                </a:solidFill>
                <a:latin typeface="Microsoft YaHei" charset="0"/>
                <a:ea typeface="Microsoft YaHei" charset="0"/>
                <a:cs typeface="Microsoft YaHei" charset="0"/>
              </a:defRPr>
            </a:lvl1pPr>
          </a:lstStyle>
          <a:p>
            <a:pPr lvl="0"/>
            <a:r>
              <a:rPr kumimoji="1" lang="zh-CN" altLang="en-US" dirty="0"/>
              <a:t>点击</a:t>
            </a:r>
            <a:r>
              <a:rPr kumimoji="1" lang="zh-CN" altLang="en-US"/>
              <a:t>此处添加标题</a:t>
            </a:r>
            <a:endParaRPr kumimoji="1" lang="zh-CN" altLang="en-US" dirty="0"/>
          </a:p>
        </p:txBody>
      </p:sp>
    </p:spTree>
    <p:extLst>
      <p:ext uri="{BB962C8B-B14F-4D97-AF65-F5344CB8AC3E}">
        <p14:creationId xmlns:p14="http://schemas.microsoft.com/office/powerpoint/2010/main" val="385701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 name="任意形状 1"/>
          <p:cNvSpPr/>
          <p:nvPr userDrawn="1"/>
        </p:nvSpPr>
        <p:spPr>
          <a:xfrm>
            <a:off x="1" y="0"/>
            <a:ext cx="11812159" cy="6858000"/>
          </a:xfrm>
          <a:custGeom>
            <a:avLst/>
            <a:gdLst>
              <a:gd name="connsiteX0" fmla="*/ 0 w 9231260"/>
              <a:gd name="connsiteY0" fmla="*/ 0 h 5357260"/>
              <a:gd name="connsiteX1" fmla="*/ 3476844 w 9231260"/>
              <a:gd name="connsiteY1" fmla="*/ 0 h 5357260"/>
              <a:gd name="connsiteX2" fmla="*/ 4699591 w 9231260"/>
              <a:gd name="connsiteY2" fmla="*/ 0 h 5357260"/>
              <a:gd name="connsiteX3" fmla="*/ 8675724 w 9231260"/>
              <a:gd name="connsiteY3" fmla="*/ 0 h 5357260"/>
              <a:gd name="connsiteX4" fmla="*/ 8675724 w 9231260"/>
              <a:gd name="connsiteY4" fmla="*/ 516780 h 5357260"/>
              <a:gd name="connsiteX5" fmla="*/ 9079710 w 9231260"/>
              <a:gd name="connsiteY5" fmla="*/ 516780 h 5357260"/>
              <a:gd name="connsiteX6" fmla="*/ 9231260 w 9231260"/>
              <a:gd name="connsiteY6" fmla="*/ 668330 h 5357260"/>
              <a:gd name="connsiteX7" fmla="*/ 9231260 w 9231260"/>
              <a:gd name="connsiteY7" fmla="*/ 2618998 h 5357260"/>
              <a:gd name="connsiteX8" fmla="*/ 9079710 w 9231260"/>
              <a:gd name="connsiteY8" fmla="*/ 2770548 h 5357260"/>
              <a:gd name="connsiteX9" fmla="*/ 8675724 w 9231260"/>
              <a:gd name="connsiteY9" fmla="*/ 2770548 h 5357260"/>
              <a:gd name="connsiteX10" fmla="*/ 8675724 w 9231260"/>
              <a:gd name="connsiteY10" fmla="*/ 5357260 h 5357260"/>
              <a:gd name="connsiteX11" fmla="*/ 4699591 w 9231260"/>
              <a:gd name="connsiteY11" fmla="*/ 5357260 h 5357260"/>
              <a:gd name="connsiteX12" fmla="*/ 3476844 w 9231260"/>
              <a:gd name="connsiteY12" fmla="*/ 5357260 h 5357260"/>
              <a:gd name="connsiteX13" fmla="*/ 0 w 9231260"/>
              <a:gd name="connsiteY13" fmla="*/ 5357260 h 535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1260" h="5357260">
                <a:moveTo>
                  <a:pt x="0" y="0"/>
                </a:moveTo>
                <a:lnTo>
                  <a:pt x="3476844" y="0"/>
                </a:lnTo>
                <a:lnTo>
                  <a:pt x="4699591" y="0"/>
                </a:lnTo>
                <a:lnTo>
                  <a:pt x="8675724" y="0"/>
                </a:lnTo>
                <a:lnTo>
                  <a:pt x="8675724" y="516780"/>
                </a:lnTo>
                <a:lnTo>
                  <a:pt x="9079710" y="516780"/>
                </a:lnTo>
                <a:cubicBezTo>
                  <a:pt x="9163409" y="516780"/>
                  <a:pt x="9231260" y="584631"/>
                  <a:pt x="9231260" y="668330"/>
                </a:cubicBezTo>
                <a:lnTo>
                  <a:pt x="9231260" y="2618998"/>
                </a:lnTo>
                <a:cubicBezTo>
                  <a:pt x="9231260" y="2702697"/>
                  <a:pt x="9163409" y="2770548"/>
                  <a:pt x="9079710" y="2770548"/>
                </a:cubicBezTo>
                <a:lnTo>
                  <a:pt x="8675724" y="2770548"/>
                </a:lnTo>
                <a:lnTo>
                  <a:pt x="8675724" y="5357260"/>
                </a:lnTo>
                <a:lnTo>
                  <a:pt x="4699591" y="5357260"/>
                </a:lnTo>
                <a:lnTo>
                  <a:pt x="3476844" y="5357260"/>
                </a:lnTo>
                <a:lnTo>
                  <a:pt x="0" y="5357260"/>
                </a:lnTo>
                <a:close/>
              </a:path>
            </a:pathLst>
          </a:custGeom>
          <a:solidFill>
            <a:schemeClr val="accent3"/>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 name="竖排文本占位符 13"/>
          <p:cNvSpPr>
            <a:spLocks noGrp="1"/>
          </p:cNvSpPr>
          <p:nvPr>
            <p:ph type="body" orient="vert" sz="quarter" idx="10" hasCustomPrompt="1"/>
          </p:nvPr>
        </p:nvSpPr>
        <p:spPr>
          <a:xfrm>
            <a:off x="11115317" y="1337310"/>
            <a:ext cx="602968" cy="2171700"/>
          </a:xfrm>
          <a:prstGeom prst="rect">
            <a:avLst/>
          </a:prstGeom>
        </p:spPr>
        <p:txBody>
          <a:bodyPr vert="eaVert"/>
          <a:lstStyle>
            <a:lvl1pPr marL="0" indent="0">
              <a:buNone/>
              <a:defRPr b="0" baseline="0">
                <a:solidFill>
                  <a:schemeClr val="bg1"/>
                </a:solidFill>
                <a:latin typeface="Microsoft YaHei" charset="0"/>
                <a:ea typeface="Microsoft YaHei" charset="0"/>
                <a:cs typeface="Microsoft YaHei" charset="0"/>
              </a:defRPr>
            </a:lvl1pPr>
          </a:lstStyle>
          <a:p>
            <a:pPr lvl="0"/>
            <a:r>
              <a:rPr kumimoji="1" lang="zh-CN" altLang="en-US"/>
              <a:t>添加</a:t>
            </a:r>
            <a:r>
              <a:rPr kumimoji="1" lang="zh-CN" altLang="en-US" dirty="0"/>
              <a:t>标题</a:t>
            </a:r>
          </a:p>
        </p:txBody>
      </p:sp>
      <p:sp>
        <p:nvSpPr>
          <p:cNvPr id="4" name="竖排文本占位符 15"/>
          <p:cNvSpPr>
            <a:spLocks noGrp="1"/>
          </p:cNvSpPr>
          <p:nvPr>
            <p:ph type="body" orient="vert" sz="quarter" idx="11" hasCustomPrompt="1"/>
          </p:nvPr>
        </p:nvSpPr>
        <p:spPr>
          <a:xfrm>
            <a:off x="11118528" y="799460"/>
            <a:ext cx="600147" cy="537847"/>
          </a:xfrm>
          <a:prstGeom prst="rect">
            <a:avLst/>
          </a:prstGeom>
        </p:spPr>
        <p:txBody>
          <a:bodyPr vert="eaVert"/>
          <a:lstStyle>
            <a:lvl1pPr marL="0" indent="0">
              <a:buNone/>
              <a:defRPr b="1">
                <a:solidFill>
                  <a:schemeClr val="bg1"/>
                </a:solidFill>
              </a:defRPr>
            </a:lvl1pPr>
          </a:lstStyle>
          <a:p>
            <a:pPr lvl="0"/>
            <a:r>
              <a:rPr kumimoji="1" lang="en-US" altLang="zh-CN" dirty="0"/>
              <a:t>03</a:t>
            </a:r>
            <a:endParaRPr kumimoji="1" lang="zh-CN" altLang="en-US" dirty="0"/>
          </a:p>
        </p:txBody>
      </p:sp>
      <p:sp>
        <p:nvSpPr>
          <p:cNvPr id="5" name="文本占位符 5"/>
          <p:cNvSpPr>
            <a:spLocks noGrp="1"/>
          </p:cNvSpPr>
          <p:nvPr>
            <p:ph type="body" sz="quarter" idx="12" hasCustomPrompt="1"/>
          </p:nvPr>
        </p:nvSpPr>
        <p:spPr>
          <a:xfrm>
            <a:off x="308928" y="240031"/>
            <a:ext cx="3943032" cy="354330"/>
          </a:xfrm>
          <a:prstGeom prst="rect">
            <a:avLst/>
          </a:prstGeom>
        </p:spPr>
        <p:txBody>
          <a:bodyPr anchor="t"/>
          <a:lstStyle>
            <a:lvl1pPr marL="0" indent="0">
              <a:buNone/>
              <a:defRPr sz="1800" b="1" baseline="0">
                <a:solidFill>
                  <a:schemeClr val="bg1"/>
                </a:solidFill>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5"/>
          <p:cNvSpPr>
            <a:spLocks noGrp="1"/>
          </p:cNvSpPr>
          <p:nvPr>
            <p:ph type="body" sz="quarter" idx="13" hasCustomPrompt="1"/>
          </p:nvPr>
        </p:nvSpPr>
        <p:spPr>
          <a:xfrm>
            <a:off x="308928" y="594361"/>
            <a:ext cx="3943032" cy="354330"/>
          </a:xfrm>
          <a:prstGeom prst="rect">
            <a:avLst/>
          </a:prstGeom>
        </p:spPr>
        <p:txBody>
          <a:bodyPr anchor="t"/>
          <a:lstStyle>
            <a:lvl1pPr marL="0" indent="0">
              <a:buNone/>
              <a:defRPr sz="2000" b="1" baseline="0">
                <a:solidFill>
                  <a:schemeClr val="bg1"/>
                </a:solidFill>
                <a:latin typeface="Microsoft YaHei" charset="0"/>
                <a:ea typeface="Microsoft YaHei" charset="0"/>
                <a:cs typeface="Microsoft YaHei" charset="0"/>
              </a:defRPr>
            </a:lvl1pPr>
          </a:lstStyle>
          <a:p>
            <a:pPr lvl="0"/>
            <a:r>
              <a:rPr kumimoji="1" lang="zh-CN" altLang="en-US" dirty="0"/>
              <a:t>点击</a:t>
            </a:r>
            <a:r>
              <a:rPr kumimoji="1" lang="zh-CN" altLang="en-US"/>
              <a:t>此处添加标题</a:t>
            </a:r>
            <a:endParaRPr kumimoji="1" lang="zh-CN" altLang="en-US" dirty="0"/>
          </a:p>
        </p:txBody>
      </p:sp>
    </p:spTree>
    <p:extLst>
      <p:ext uri="{BB962C8B-B14F-4D97-AF65-F5344CB8AC3E}">
        <p14:creationId xmlns:p14="http://schemas.microsoft.com/office/powerpoint/2010/main" val="190906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2" name="任意形状 1"/>
          <p:cNvSpPr/>
          <p:nvPr userDrawn="1"/>
        </p:nvSpPr>
        <p:spPr>
          <a:xfrm>
            <a:off x="1" y="0"/>
            <a:ext cx="11812159" cy="6858000"/>
          </a:xfrm>
          <a:custGeom>
            <a:avLst/>
            <a:gdLst>
              <a:gd name="connsiteX0" fmla="*/ 0 w 9231260"/>
              <a:gd name="connsiteY0" fmla="*/ 0 h 5357260"/>
              <a:gd name="connsiteX1" fmla="*/ 3476844 w 9231260"/>
              <a:gd name="connsiteY1" fmla="*/ 0 h 5357260"/>
              <a:gd name="connsiteX2" fmla="*/ 4699591 w 9231260"/>
              <a:gd name="connsiteY2" fmla="*/ 0 h 5357260"/>
              <a:gd name="connsiteX3" fmla="*/ 8675724 w 9231260"/>
              <a:gd name="connsiteY3" fmla="*/ 0 h 5357260"/>
              <a:gd name="connsiteX4" fmla="*/ 8675724 w 9231260"/>
              <a:gd name="connsiteY4" fmla="*/ 516780 h 5357260"/>
              <a:gd name="connsiteX5" fmla="*/ 9079710 w 9231260"/>
              <a:gd name="connsiteY5" fmla="*/ 516780 h 5357260"/>
              <a:gd name="connsiteX6" fmla="*/ 9231260 w 9231260"/>
              <a:gd name="connsiteY6" fmla="*/ 668330 h 5357260"/>
              <a:gd name="connsiteX7" fmla="*/ 9231260 w 9231260"/>
              <a:gd name="connsiteY7" fmla="*/ 2618998 h 5357260"/>
              <a:gd name="connsiteX8" fmla="*/ 9079710 w 9231260"/>
              <a:gd name="connsiteY8" fmla="*/ 2770548 h 5357260"/>
              <a:gd name="connsiteX9" fmla="*/ 8675724 w 9231260"/>
              <a:gd name="connsiteY9" fmla="*/ 2770548 h 5357260"/>
              <a:gd name="connsiteX10" fmla="*/ 8675724 w 9231260"/>
              <a:gd name="connsiteY10" fmla="*/ 5357260 h 5357260"/>
              <a:gd name="connsiteX11" fmla="*/ 4699591 w 9231260"/>
              <a:gd name="connsiteY11" fmla="*/ 5357260 h 5357260"/>
              <a:gd name="connsiteX12" fmla="*/ 3476844 w 9231260"/>
              <a:gd name="connsiteY12" fmla="*/ 5357260 h 5357260"/>
              <a:gd name="connsiteX13" fmla="*/ 0 w 9231260"/>
              <a:gd name="connsiteY13" fmla="*/ 5357260 h 535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1260" h="5357260">
                <a:moveTo>
                  <a:pt x="0" y="0"/>
                </a:moveTo>
                <a:lnTo>
                  <a:pt x="3476844" y="0"/>
                </a:lnTo>
                <a:lnTo>
                  <a:pt x="4699591" y="0"/>
                </a:lnTo>
                <a:lnTo>
                  <a:pt x="8675724" y="0"/>
                </a:lnTo>
                <a:lnTo>
                  <a:pt x="8675724" y="516780"/>
                </a:lnTo>
                <a:lnTo>
                  <a:pt x="9079710" y="516780"/>
                </a:lnTo>
                <a:cubicBezTo>
                  <a:pt x="9163409" y="516780"/>
                  <a:pt x="9231260" y="584631"/>
                  <a:pt x="9231260" y="668330"/>
                </a:cubicBezTo>
                <a:lnTo>
                  <a:pt x="9231260" y="2618998"/>
                </a:lnTo>
                <a:cubicBezTo>
                  <a:pt x="9231260" y="2702697"/>
                  <a:pt x="9163409" y="2770548"/>
                  <a:pt x="9079710" y="2770548"/>
                </a:cubicBezTo>
                <a:lnTo>
                  <a:pt x="8675724" y="2770548"/>
                </a:lnTo>
                <a:lnTo>
                  <a:pt x="8675724" y="5357260"/>
                </a:lnTo>
                <a:lnTo>
                  <a:pt x="4699591" y="5357260"/>
                </a:lnTo>
                <a:lnTo>
                  <a:pt x="3476844" y="5357260"/>
                </a:lnTo>
                <a:lnTo>
                  <a:pt x="0" y="5357260"/>
                </a:lnTo>
                <a:close/>
              </a:path>
            </a:pathLst>
          </a:custGeom>
          <a:solidFill>
            <a:schemeClr val="accent1"/>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 name="竖排文本占位符 13"/>
          <p:cNvSpPr>
            <a:spLocks noGrp="1"/>
          </p:cNvSpPr>
          <p:nvPr>
            <p:ph type="body" orient="vert" sz="quarter" idx="10" hasCustomPrompt="1"/>
          </p:nvPr>
        </p:nvSpPr>
        <p:spPr>
          <a:xfrm>
            <a:off x="11115317" y="1337310"/>
            <a:ext cx="602968" cy="2171700"/>
          </a:xfrm>
          <a:prstGeom prst="rect">
            <a:avLst/>
          </a:prstGeom>
        </p:spPr>
        <p:txBody>
          <a:bodyPr vert="eaVert"/>
          <a:lstStyle>
            <a:lvl1pPr marL="0" indent="0">
              <a:buNone/>
              <a:defRPr b="0" baseline="0">
                <a:solidFill>
                  <a:schemeClr val="bg1"/>
                </a:solidFill>
                <a:latin typeface="Microsoft YaHei" charset="0"/>
                <a:ea typeface="Microsoft YaHei" charset="0"/>
                <a:cs typeface="Microsoft YaHei" charset="0"/>
              </a:defRPr>
            </a:lvl1pPr>
          </a:lstStyle>
          <a:p>
            <a:pPr lvl="0"/>
            <a:r>
              <a:rPr kumimoji="1" lang="zh-CN" altLang="en-US"/>
              <a:t>添加</a:t>
            </a:r>
            <a:r>
              <a:rPr kumimoji="1" lang="zh-CN" altLang="en-US" dirty="0"/>
              <a:t>标题</a:t>
            </a:r>
          </a:p>
        </p:txBody>
      </p:sp>
      <p:sp>
        <p:nvSpPr>
          <p:cNvPr id="4" name="竖排文本占位符 15"/>
          <p:cNvSpPr>
            <a:spLocks noGrp="1"/>
          </p:cNvSpPr>
          <p:nvPr>
            <p:ph type="body" orient="vert" sz="quarter" idx="11" hasCustomPrompt="1"/>
          </p:nvPr>
        </p:nvSpPr>
        <p:spPr>
          <a:xfrm>
            <a:off x="11118528" y="799460"/>
            <a:ext cx="600147" cy="537847"/>
          </a:xfrm>
          <a:prstGeom prst="rect">
            <a:avLst/>
          </a:prstGeom>
        </p:spPr>
        <p:txBody>
          <a:bodyPr vert="eaVert"/>
          <a:lstStyle>
            <a:lvl1pPr marL="0" indent="0">
              <a:buNone/>
              <a:defRPr b="1">
                <a:solidFill>
                  <a:schemeClr val="bg1"/>
                </a:solidFill>
              </a:defRPr>
            </a:lvl1pPr>
          </a:lstStyle>
          <a:p>
            <a:pPr lvl="0"/>
            <a:r>
              <a:rPr kumimoji="1" lang="en-US" altLang="zh-CN" dirty="0"/>
              <a:t>04</a:t>
            </a:r>
            <a:endParaRPr kumimoji="1" lang="zh-CN" altLang="en-US" dirty="0"/>
          </a:p>
        </p:txBody>
      </p:sp>
      <p:sp>
        <p:nvSpPr>
          <p:cNvPr id="5" name="文本占位符 5"/>
          <p:cNvSpPr>
            <a:spLocks noGrp="1"/>
          </p:cNvSpPr>
          <p:nvPr>
            <p:ph type="body" sz="quarter" idx="12" hasCustomPrompt="1"/>
          </p:nvPr>
        </p:nvSpPr>
        <p:spPr>
          <a:xfrm>
            <a:off x="308928" y="240031"/>
            <a:ext cx="3943032" cy="354330"/>
          </a:xfrm>
          <a:prstGeom prst="rect">
            <a:avLst/>
          </a:prstGeom>
        </p:spPr>
        <p:txBody>
          <a:bodyPr anchor="t"/>
          <a:lstStyle>
            <a:lvl1pPr marL="0" indent="0">
              <a:buNone/>
              <a:defRPr sz="1800" b="1" baseline="0">
                <a:solidFill>
                  <a:schemeClr val="bg1"/>
                </a:solidFill>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5"/>
          <p:cNvSpPr>
            <a:spLocks noGrp="1"/>
          </p:cNvSpPr>
          <p:nvPr>
            <p:ph type="body" sz="quarter" idx="13" hasCustomPrompt="1"/>
          </p:nvPr>
        </p:nvSpPr>
        <p:spPr>
          <a:xfrm>
            <a:off x="308928" y="594361"/>
            <a:ext cx="3943032" cy="354330"/>
          </a:xfrm>
          <a:prstGeom prst="rect">
            <a:avLst/>
          </a:prstGeom>
        </p:spPr>
        <p:txBody>
          <a:bodyPr anchor="t"/>
          <a:lstStyle>
            <a:lvl1pPr marL="0" indent="0">
              <a:buNone/>
              <a:defRPr sz="2000" b="1" baseline="0">
                <a:solidFill>
                  <a:schemeClr val="bg1"/>
                </a:solidFill>
                <a:latin typeface="Microsoft YaHei" charset="0"/>
                <a:ea typeface="Microsoft YaHei" charset="0"/>
                <a:cs typeface="Microsoft YaHei" charset="0"/>
              </a:defRPr>
            </a:lvl1pPr>
          </a:lstStyle>
          <a:p>
            <a:pPr lvl="0"/>
            <a:r>
              <a:rPr kumimoji="1" lang="zh-CN" altLang="en-US" dirty="0"/>
              <a:t>点击</a:t>
            </a:r>
            <a:r>
              <a:rPr kumimoji="1" lang="zh-CN" altLang="en-US"/>
              <a:t>此处添加标题</a:t>
            </a:r>
            <a:endParaRPr kumimoji="1" lang="zh-CN" altLang="en-US" dirty="0"/>
          </a:p>
        </p:txBody>
      </p:sp>
    </p:spTree>
    <p:extLst>
      <p:ext uri="{BB962C8B-B14F-4D97-AF65-F5344CB8AC3E}">
        <p14:creationId xmlns:p14="http://schemas.microsoft.com/office/powerpoint/2010/main" val="428103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21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924" y="1"/>
            <a:ext cx="10850563" cy="1028699"/>
          </a:xfrm>
          <a:prstGeom prst="rect">
            <a:avLst/>
          </a:prstGeom>
        </p:spPr>
        <p:txBody>
          <a:bodyPr/>
          <a:lstStyle/>
          <a:p>
            <a:r>
              <a:rPr lang="en-US" altLang="zh-CN" dirty="0"/>
              <a:t>Click to edit Master title style</a:t>
            </a:r>
            <a:endParaRPr lang="zh-CN" altLang="en-US" dirty="0"/>
          </a:p>
        </p:txBody>
      </p:sp>
      <p:sp>
        <p:nvSpPr>
          <p:cNvPr id="3" name="日期占位符 2"/>
          <p:cNvSpPr>
            <a:spLocks noGrp="1"/>
          </p:cNvSpPr>
          <p:nvPr>
            <p:ph type="dt" sz="half" idx="10"/>
          </p:nvPr>
        </p:nvSpPr>
        <p:spPr>
          <a:xfrm>
            <a:off x="5401732" y="6240463"/>
            <a:ext cx="1388536" cy="206381"/>
          </a:xfrm>
          <a:prstGeom prst="rect">
            <a:avLst/>
          </a:prstGeom>
        </p:spPr>
        <p:txBody>
          <a:bodyPr/>
          <a:lstStyle/>
          <a:p>
            <a:fld id="{6489D9C7-5DC6-4263-87FF-7C99F6FB63C3}" type="datetime1">
              <a:rPr lang="zh-CN" altLang="en-US" smtClean="0"/>
              <a:pPr/>
              <a:t>2018/12/6</a:t>
            </a:fld>
            <a:endParaRPr lang="zh-CN" altLang="en-US"/>
          </a:p>
        </p:txBody>
      </p:sp>
      <p:sp>
        <p:nvSpPr>
          <p:cNvPr id="4" name="页脚占位符 3"/>
          <p:cNvSpPr>
            <a:spLocks noGrp="1"/>
          </p:cNvSpPr>
          <p:nvPr>
            <p:ph type="ftr" sz="quarter" idx="11"/>
          </p:nvPr>
        </p:nvSpPr>
        <p:spPr>
          <a:xfrm>
            <a:off x="669924" y="6240463"/>
            <a:ext cx="4140201" cy="206381"/>
          </a:xfrm>
          <a:prstGeom prst="rect">
            <a:avLst/>
          </a:prstGeom>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0906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609600" y="6356351"/>
            <a:ext cx="2844800" cy="365125"/>
          </a:xfrm>
          <a:prstGeom prst="rect">
            <a:avLst/>
          </a:prstGeom>
        </p:spPr>
        <p:txBody>
          <a:bodyPr/>
          <a:lstStyle/>
          <a:p>
            <a:fld id="{5BBEAD13-0566-4C6C-97E7-55F17F24B09F}" type="datetimeFigureOut">
              <a:rPr lang="zh-TW" altLang="en-US" smtClean="0"/>
              <a:t>2018/12/6</a:t>
            </a:fld>
            <a:endParaRPr lang="zh-TW" altLang="en-US"/>
          </a:p>
        </p:txBody>
      </p:sp>
      <p:sp>
        <p:nvSpPr>
          <p:cNvPr id="5" name="頁尾版面配置區 4"/>
          <p:cNvSpPr>
            <a:spLocks noGrp="1"/>
          </p:cNvSpPr>
          <p:nvPr>
            <p:ph type="ftr" sz="quarter" idx="11"/>
          </p:nvPr>
        </p:nvSpPr>
        <p:spPr>
          <a:xfrm>
            <a:off x="4165600" y="6356351"/>
            <a:ext cx="3860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737600" y="6356351"/>
            <a:ext cx="2844800" cy="365125"/>
          </a:xfrm>
          <a:prstGeom prst="rect">
            <a:avLst/>
          </a:prstGeom>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05227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09600" y="6356351"/>
            <a:ext cx="2844800" cy="365125"/>
          </a:xfrm>
          <a:prstGeom prst="rect">
            <a:avLst/>
          </a:prstGeom>
        </p:spPr>
        <p:txBody>
          <a:bodyPr/>
          <a:lstStyle/>
          <a:p>
            <a:fld id="{5BBEAD13-0566-4C6C-97E7-55F17F24B09F}" type="datetimeFigureOut">
              <a:rPr lang="zh-TW" altLang="en-US" smtClean="0"/>
              <a:t>2018/12/6</a:t>
            </a:fld>
            <a:endParaRPr lang="zh-TW" altLang="en-US"/>
          </a:p>
        </p:txBody>
      </p:sp>
      <p:sp>
        <p:nvSpPr>
          <p:cNvPr id="5" name="頁尾版面配置區 4"/>
          <p:cNvSpPr>
            <a:spLocks noGrp="1"/>
          </p:cNvSpPr>
          <p:nvPr>
            <p:ph type="ftr" sz="quarter" idx="11"/>
          </p:nvPr>
        </p:nvSpPr>
        <p:spPr>
          <a:xfrm>
            <a:off x="4165600" y="6356351"/>
            <a:ext cx="38608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737600" y="6356351"/>
            <a:ext cx="2844800" cy="365125"/>
          </a:xfrm>
          <a:prstGeom prst="rect">
            <a:avLst/>
          </a:prstGeom>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76932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414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9" r:id="rId7"/>
    <p:sldLayoutId id="2147483700" r:id="rId8"/>
    <p:sldLayoutId id="214748370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0872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29.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1.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26.png"/><Relationship Id="rId4" Type="http://schemas.openxmlformats.org/officeDocument/2006/relationships/image" Target="../media/image55.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29.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17.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7" name="矩形 36"/>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nvGrpSpPr>
          <p:cNvPr id="75" name="群組 74"/>
          <p:cNvGrpSpPr/>
          <p:nvPr/>
        </p:nvGrpSpPr>
        <p:grpSpPr>
          <a:xfrm>
            <a:off x="4153625" y="-13795"/>
            <a:ext cx="7724630" cy="6857999"/>
            <a:chOff x="0" y="0"/>
            <a:chExt cx="7724630" cy="6857999"/>
          </a:xfrm>
          <a:solidFill>
            <a:schemeClr val="accent1"/>
          </a:solidFill>
          <a:effectLst>
            <a:outerShdw blurRad="254000" dist="88900" algn="l" rotWithShape="0">
              <a:prstClr val="black">
                <a:alpha val="51000"/>
              </a:prstClr>
            </a:outerShdw>
          </a:effectLst>
        </p:grpSpPr>
        <p:sp>
          <p:nvSpPr>
            <p:cNvPr id="76" name="矩形 75"/>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77" name="圓角化同側角落矩形 76"/>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6" name="群組 45"/>
          <p:cNvGrpSpPr/>
          <p:nvPr/>
        </p:nvGrpSpPr>
        <p:grpSpPr>
          <a:xfrm>
            <a:off x="4255225" y="1"/>
            <a:ext cx="7724630" cy="6857999"/>
            <a:chOff x="0" y="0"/>
            <a:chExt cx="7724630" cy="6857999"/>
          </a:xfrm>
          <a:solidFill>
            <a:schemeClr val="accent1"/>
          </a:solidFill>
          <a:effectLst>
            <a:outerShdw blurRad="254000" dist="88900" algn="l" rotWithShape="0">
              <a:prstClr val="black">
                <a:alpha val="51000"/>
              </a:prstClr>
            </a:outerShdw>
          </a:effectLst>
        </p:grpSpPr>
        <p:sp>
          <p:nvSpPr>
            <p:cNvPr id="47" name="矩形 46"/>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48" name="圓角化同側角落矩形 47"/>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9" name="群組 48"/>
          <p:cNvGrpSpPr/>
          <p:nvPr/>
        </p:nvGrpSpPr>
        <p:grpSpPr>
          <a:xfrm>
            <a:off x="2869769" y="4440"/>
            <a:ext cx="7724630" cy="6857999"/>
            <a:chOff x="0" y="0"/>
            <a:chExt cx="7724630" cy="6857999"/>
          </a:xfrm>
          <a:solidFill>
            <a:srgbClr val="63EB73"/>
          </a:solidFill>
          <a:effectLst>
            <a:outerShdw blurRad="254000" dist="88900" algn="l" rotWithShape="0">
              <a:prstClr val="black">
                <a:alpha val="51000"/>
              </a:prstClr>
            </a:outerShdw>
          </a:effectLst>
        </p:grpSpPr>
        <p:sp>
          <p:nvSpPr>
            <p:cNvPr id="50" name="矩形 49"/>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51" name="圓角化同側角落矩形 50"/>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52" name="群組 51"/>
          <p:cNvGrpSpPr/>
          <p:nvPr/>
        </p:nvGrpSpPr>
        <p:grpSpPr>
          <a:xfrm>
            <a:off x="1463200" y="-2463"/>
            <a:ext cx="7724630" cy="6857999"/>
            <a:chOff x="0" y="0"/>
            <a:chExt cx="7724630" cy="6857999"/>
          </a:xfrm>
          <a:solidFill>
            <a:srgbClr val="7BF0F9"/>
          </a:solidFill>
          <a:effectLst>
            <a:outerShdw blurRad="254000" dist="88900" algn="l" rotWithShape="0">
              <a:prstClr val="black">
                <a:alpha val="51000"/>
              </a:prstClr>
            </a:outerShdw>
          </a:effectLst>
        </p:grpSpPr>
        <p:sp>
          <p:nvSpPr>
            <p:cNvPr id="53" name="矩形 52"/>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56" name="圓角化同側角落矩形 55"/>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57" name="群組 56"/>
          <p:cNvGrpSpPr/>
          <p:nvPr/>
        </p:nvGrpSpPr>
        <p:grpSpPr>
          <a:xfrm>
            <a:off x="14186" y="0"/>
            <a:ext cx="7724630" cy="6857999"/>
            <a:chOff x="0" y="0"/>
            <a:chExt cx="7724630" cy="6857999"/>
          </a:xfrm>
          <a:solidFill>
            <a:srgbClr val="7094F8"/>
          </a:solidFill>
          <a:effectLst>
            <a:outerShdw blurRad="254000" dist="88900" algn="l" rotWithShape="0">
              <a:prstClr val="black">
                <a:alpha val="51000"/>
              </a:prstClr>
            </a:outerShdw>
          </a:effectLst>
        </p:grpSpPr>
        <p:sp>
          <p:nvSpPr>
            <p:cNvPr id="59" name="矩形 5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0" name="圓角化同側角落矩形 5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61" name="群組 60"/>
          <p:cNvGrpSpPr/>
          <p:nvPr/>
        </p:nvGrpSpPr>
        <p:grpSpPr>
          <a:xfrm>
            <a:off x="0" y="4440"/>
            <a:ext cx="6438899" cy="6857999"/>
            <a:chOff x="0" y="-12700"/>
            <a:chExt cx="7708898" cy="6697762"/>
          </a:xfrm>
          <a:solidFill>
            <a:srgbClr val="FF706D"/>
          </a:solidFill>
          <a:effectLst>
            <a:outerShdw blurRad="254000" dist="88900" algn="l" rotWithShape="0">
              <a:prstClr val="black">
                <a:alpha val="51000"/>
              </a:prstClr>
            </a:outerShdw>
          </a:effectLst>
        </p:grpSpPr>
        <p:sp>
          <p:nvSpPr>
            <p:cNvPr id="62" name="矩形 61"/>
            <p:cNvSpPr/>
            <p:nvPr/>
          </p:nvSpPr>
          <p:spPr>
            <a:xfrm>
              <a:off x="0" y="-12700"/>
              <a:ext cx="7000517" cy="6697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3" name="圓角化同側角落矩形 62"/>
            <p:cNvSpPr/>
            <p:nvPr/>
          </p:nvSpPr>
          <p:spPr>
            <a:xfrm rot="5400000">
              <a:off x="5925556" y="1072178"/>
              <a:ext cx="2858301" cy="70838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64" name="文本占位符 9"/>
          <p:cNvSpPr txBox="1">
            <a:spLocks/>
          </p:cNvSpPr>
          <p:nvPr/>
        </p:nvSpPr>
        <p:spPr>
          <a:xfrm>
            <a:off x="82042" y="31209"/>
            <a:ext cx="5164281" cy="4068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4400" dirty="0" smtClean="0">
                <a:solidFill>
                  <a:schemeClr val="bg1"/>
                </a:solidFill>
                <a:latin typeface="Times New Roman" panose="02020603050405020304" pitchFamily="18" charset="0"/>
                <a:ea typeface="Black Han Sans" pitchFamily="2" charset="-127"/>
                <a:cs typeface="Times New Roman" panose="02020603050405020304" pitchFamily="18" charset="0"/>
                <a:sym typeface="+mn-lt"/>
              </a:rPr>
              <a:t>The Impact of English Proficiency on the Tourism Industry of Taiwan</a:t>
            </a:r>
            <a:r>
              <a:rPr kumimoji="1" lang="en-US" altLang="zh-CN" sz="2400" dirty="0" smtClean="0">
                <a:solidFill>
                  <a:schemeClr val="bg1"/>
                </a:solidFill>
                <a:latin typeface="Times New Roman" panose="02020603050405020304" pitchFamily="18" charset="0"/>
                <a:ea typeface="Black Han Sans" pitchFamily="2" charset="-127"/>
                <a:cs typeface="Times New Roman" panose="02020603050405020304" pitchFamily="18" charset="0"/>
                <a:sym typeface="+mn-lt"/>
              </a:rPr>
              <a:t> </a:t>
            </a:r>
            <a:endParaRPr kumimoji="1" lang="zh-CN" altLang="en-US" sz="2400" dirty="0">
              <a:solidFill>
                <a:schemeClr val="bg1"/>
              </a:solidFill>
              <a:latin typeface="Times New Roman" panose="02020603050405020304" pitchFamily="18" charset="0"/>
              <a:cs typeface="Times New Roman" panose="02020603050405020304" pitchFamily="18" charset="0"/>
              <a:sym typeface="+mn-lt"/>
            </a:endParaRPr>
          </a:p>
        </p:txBody>
      </p:sp>
      <p:sp>
        <p:nvSpPr>
          <p:cNvPr id="65" name="文字方塊 64"/>
          <p:cNvSpPr txBox="1"/>
          <p:nvPr/>
        </p:nvSpPr>
        <p:spPr>
          <a:xfrm>
            <a:off x="82042" y="3715287"/>
            <a:ext cx="1348139" cy="2757678"/>
          </a:xfrm>
          <a:prstGeom prst="rect">
            <a:avLst/>
          </a:prstGeom>
          <a:noFill/>
        </p:spPr>
        <p:txBody>
          <a:bodyPr wrap="square" rtlCol="0">
            <a:spAutoFit/>
          </a:bodyPr>
          <a:lstStyle/>
          <a:p>
            <a:pPr>
              <a:lnSpc>
                <a:spcPct val="130000"/>
              </a:lnSpc>
              <a:spcBef>
                <a:spcPts val="600"/>
              </a:spcBef>
            </a:pPr>
            <a:r>
              <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rPr>
              <a:t>Members</a:t>
            </a:r>
            <a:r>
              <a:rPr lang="zh-TW" altLang="en-US" sz="2000" dirty="0" smtClean="0">
                <a:solidFill>
                  <a:srgbClr val="FFFDFD"/>
                </a:solidFill>
                <a:latin typeface="Times New Roman" panose="02020603050405020304" pitchFamily="18" charset="0"/>
                <a:ea typeface="Nunito"/>
                <a:cs typeface="Times New Roman" panose="02020603050405020304" pitchFamily="18" charset="0"/>
                <a:sym typeface="Nunito"/>
              </a:rPr>
              <a:t>：</a:t>
            </a:r>
            <a:endPar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Jocelyn          </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Jerry</a:t>
            </a:r>
            <a:endParaRPr lang="en-US" altLang="zh-TW" sz="2000" dirty="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Shirley</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Vicky</a:t>
            </a:r>
            <a:endParaRPr lang="en-US" altLang="zh-TW" sz="2000" dirty="0" smtClean="0">
              <a:solidFill>
                <a:srgbClr val="FFFDFD"/>
              </a:solidFill>
              <a:latin typeface="Times New Roman" panose="02020603050405020304" pitchFamily="18" charset="0"/>
              <a:cs typeface="Times New Roman" panose="02020603050405020304" pitchFamily="18" charset="0"/>
            </a:endParaRPr>
          </a:p>
          <a:p>
            <a:pPr>
              <a:lnSpc>
                <a:spcPct val="130000"/>
              </a:lnSpc>
              <a:spcBef>
                <a:spcPts val="600"/>
              </a:spcBef>
            </a:pPr>
            <a:endParaRPr lang="zh-TW" altLang="en-US" sz="14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6" name="文字方塊 65"/>
          <p:cNvSpPr txBox="1"/>
          <p:nvPr/>
        </p:nvSpPr>
        <p:spPr>
          <a:xfrm>
            <a:off x="1301242" y="4215448"/>
            <a:ext cx="1261572" cy="1446550"/>
          </a:xfrm>
          <a:prstGeom prst="rect">
            <a:avLst/>
          </a:prstGeom>
          <a:noFill/>
        </p:spPr>
        <p:txBody>
          <a:bodyPr wrap="square" rtlCol="0">
            <a:spAutoFit/>
          </a:bodyPr>
          <a:lstStyle/>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Daniel</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Kyle</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Lisa</a:t>
            </a:r>
            <a:endParaRPr lang="zh-TW" altLang="en-US" sz="2000" kern="0" dirty="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cxnSp>
        <p:nvCxnSpPr>
          <p:cNvPr id="67" name="直接连接符 6">
            <a:extLst>
              <a:ext uri="{FF2B5EF4-FFF2-40B4-BE49-F238E27FC236}">
                <a16:creationId xmlns:a16="http://schemas.microsoft.com/office/drawing/2014/main" xmlns="" id="{EBD17CE8-1494-4216-85A3-4601C3FFC6DE}"/>
              </a:ext>
            </a:extLst>
          </p:cNvPr>
          <p:cNvCxnSpPr>
            <a:cxnSpLocks/>
          </p:cNvCxnSpPr>
          <p:nvPr/>
        </p:nvCxnSpPr>
        <p:spPr>
          <a:xfrm>
            <a:off x="-36877" y="3209801"/>
            <a:ext cx="4911694" cy="0"/>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8" name="直接连接符 6">
            <a:extLst>
              <a:ext uri="{FF2B5EF4-FFF2-40B4-BE49-F238E27FC236}">
                <a16:creationId xmlns:a16="http://schemas.microsoft.com/office/drawing/2014/main" xmlns="" id="{EBD17CE8-1494-4216-85A3-4601C3FFC6DE}"/>
              </a:ext>
            </a:extLst>
          </p:cNvPr>
          <p:cNvCxnSpPr>
            <a:cxnSpLocks/>
          </p:cNvCxnSpPr>
          <p:nvPr/>
        </p:nvCxnSpPr>
        <p:spPr>
          <a:xfrm flipH="1">
            <a:off x="4874817" y="-13795"/>
            <a:ext cx="33624" cy="6876234"/>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69342" y="3261830"/>
            <a:ext cx="3551932" cy="453457"/>
          </a:xfrm>
          <a:prstGeom prst="rect">
            <a:avLst/>
          </a:prstGeom>
          <a:noFill/>
        </p:spPr>
        <p:txBody>
          <a:bodyPr wrap="square" rtlCol="0">
            <a:spAutoFit/>
          </a:bodyPr>
          <a:lstStyle/>
          <a:p>
            <a:pPr>
              <a:lnSpc>
                <a:spcPct val="130000"/>
              </a:lnSpc>
              <a:spcBef>
                <a:spcPts val="600"/>
              </a:spcBef>
            </a:pP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Teacher </a:t>
            </a:r>
            <a:r>
              <a:rPr lang="zh-TW" altLang="en-US" sz="2000" kern="0" dirty="0" smtClean="0">
                <a:solidFill>
                  <a:schemeClr val="bg1"/>
                </a:solidFill>
                <a:latin typeface="微软雅黑" panose="020B0503020204020204" pitchFamily="34" charset="-122"/>
                <a:ea typeface="微软雅黑" panose="020B0503020204020204" pitchFamily="34" charset="-122"/>
                <a:cs typeface="+mn-ea"/>
                <a:sym typeface="+mn-lt"/>
              </a:rPr>
              <a:t>：</a:t>
            </a:r>
            <a:r>
              <a:rPr lang="en-US" altLang="zh-TW" sz="2000" kern="0" dirty="0">
                <a:solidFill>
                  <a:schemeClr val="bg1"/>
                </a:solidFill>
                <a:latin typeface="微软雅黑" panose="020B0503020204020204" pitchFamily="34" charset="-122"/>
                <a:ea typeface="微软雅黑" panose="020B0503020204020204" pitchFamily="34" charset="-122"/>
                <a:cs typeface="+mn-ea"/>
                <a:sym typeface="+mn-lt"/>
              </a:rPr>
              <a:t>C</a:t>
            </a: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hris Hung</a:t>
            </a:r>
            <a:endParaRPr lang="zh-TW" altLang="en-US" sz="2000" kern="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891" y="647842"/>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980" y="169964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1549" y="2470302"/>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957" y="3312431"/>
            <a:ext cx="828675" cy="294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136" y="31209"/>
            <a:ext cx="1590675"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群組 57"/>
          <p:cNvGrpSpPr/>
          <p:nvPr/>
        </p:nvGrpSpPr>
        <p:grpSpPr>
          <a:xfrm>
            <a:off x="12388984" y="-300254"/>
            <a:ext cx="14890615" cy="7345870"/>
            <a:chOff x="12388984" y="-300254"/>
            <a:chExt cx="14890615" cy="7345870"/>
          </a:xfrm>
        </p:grpSpPr>
        <p:grpSp>
          <p:nvGrpSpPr>
            <p:cNvPr id="34" name="群組 33"/>
            <p:cNvGrpSpPr/>
            <p:nvPr/>
          </p:nvGrpSpPr>
          <p:grpSpPr>
            <a:xfrm flipH="1">
              <a:off x="12388984" y="-300254"/>
              <a:ext cx="14890615" cy="7345870"/>
              <a:chOff x="0" y="0"/>
              <a:chExt cx="7724630" cy="6857999"/>
            </a:xfrm>
            <a:solidFill>
              <a:schemeClr val="accent1"/>
            </a:solidFill>
            <a:effectLst>
              <a:outerShdw blurRad="254000" dist="88900" algn="l" rotWithShape="0">
                <a:prstClr val="black">
                  <a:alpha val="51000"/>
                </a:prstClr>
              </a:outerShdw>
            </a:effectLst>
          </p:grpSpPr>
          <p:sp>
            <p:nvSpPr>
              <p:cNvPr id="35" name="矩形 34"/>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6" name="圓角化同側角落矩形 35"/>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54" name="文字方塊 53"/>
            <p:cNvSpPr txBox="1"/>
            <p:nvPr/>
          </p:nvSpPr>
          <p:spPr>
            <a:xfrm>
              <a:off x="18171886" y="967529"/>
              <a:ext cx="6560457" cy="1392369"/>
            </a:xfrm>
            <a:prstGeom prst="rect">
              <a:avLst/>
            </a:prstGeom>
            <a:noFill/>
          </p:spPr>
          <p:txBody>
            <a:bodyPr wrap="square" rtlCol="0">
              <a:spAutoFit/>
            </a:bodyPr>
            <a:lstStyle/>
            <a:p>
              <a:pPr>
                <a:lnSpc>
                  <a:spcPct val="130000"/>
                </a:lnSpc>
                <a:spcBef>
                  <a:spcPts val="600"/>
                </a:spcBef>
              </a:pPr>
              <a:r>
                <a:rPr lang="en-US" altLang="zh-TW"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Chapter One</a:t>
              </a:r>
              <a:endParaRPr lang="zh-TW" altLang="en-US"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55" name="文字方塊 54"/>
            <p:cNvSpPr txBox="1"/>
            <p:nvPr/>
          </p:nvSpPr>
          <p:spPr>
            <a:xfrm>
              <a:off x="19524435" y="3664606"/>
              <a:ext cx="3640365" cy="972574"/>
            </a:xfrm>
            <a:prstGeom prst="rect">
              <a:avLst/>
            </a:prstGeom>
            <a:noFill/>
          </p:spPr>
          <p:txBody>
            <a:bodyPr wrap="square" rtlCol="0">
              <a:spAutoFit/>
            </a:bodyPr>
            <a:lstStyle/>
            <a:p>
              <a:pPr>
                <a:lnSpc>
                  <a:spcPct val="130000"/>
                </a:lnSpc>
                <a:spcBef>
                  <a:spcPts val="600"/>
                </a:spcBef>
              </a:pPr>
              <a:r>
                <a:rPr lang="en-US" altLang="zh-TW"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Introduction </a:t>
              </a:r>
              <a:endParaRPr lang="zh-TW" altLang="en-US"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215007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21923E-6 3.9408E-6 L 0.96978 -0.00625 " pathEditMode="relative" rAng="0" ptsTypes="AA">
                                      <p:cBhvr>
                                        <p:cTn id="6" dur="1250" fill="hold"/>
                                        <p:tgtEl>
                                          <p:spTgt spid="75"/>
                                        </p:tgtEl>
                                        <p:attrNameLst>
                                          <p:attrName>ppt_x</p:attrName>
                                          <p:attrName>ppt_y</p:attrName>
                                        </p:attrNameLst>
                                      </p:cBhvr>
                                      <p:rCtr x="48482" y="-324"/>
                                    </p:animMotion>
                                  </p:childTnLst>
                                </p:cTn>
                              </p:par>
                              <p:par>
                                <p:cTn id="7" presetID="35" presetClass="path" presetSubtype="0" accel="50000" decel="50000" fill="hold" nodeType="withEffect">
                                  <p:stCondLst>
                                    <p:cond delay="0"/>
                                  </p:stCondLst>
                                  <p:childTnLst>
                                    <p:animMotion origin="layout" path="M -2.91667E-6 3.33333E-6 L -1.21432 0.00787 " pathEditMode="relative" rAng="0" ptsTypes="AA">
                                      <p:cBhvr>
                                        <p:cTn id="8" dur="1500" fill="hold"/>
                                        <p:tgtEl>
                                          <p:spTgt spid="58"/>
                                        </p:tgtEl>
                                        <p:attrNameLst>
                                          <p:attrName>ppt_x</p:attrName>
                                          <p:attrName>ppt_y</p:attrName>
                                        </p:attrNameLst>
                                      </p:cBhvr>
                                      <p:rCtr x="-60716"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0" y="0"/>
            <a:ext cx="11899900" cy="6857999"/>
            <a:chOff x="0" y="0"/>
            <a:chExt cx="7724630" cy="6857999"/>
          </a:xfrm>
          <a:solidFill>
            <a:srgbClr val="FCD0CD"/>
          </a:solidFill>
          <a:effectLst>
            <a:outerShdw blurRad="254000" dist="88900" algn="l" rotWithShape="0">
              <a:prstClr val="black">
                <a:alpha val="51000"/>
              </a:prstClr>
            </a:outerShdw>
          </a:effectLst>
        </p:grpSpPr>
        <p:sp>
          <p:nvSpPr>
            <p:cNvPr id="16" name="矩形 15"/>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7" name="圓角化同側角落矩形 16"/>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2" name="文字方塊 1"/>
          <p:cNvSpPr txBox="1"/>
          <p:nvPr/>
        </p:nvSpPr>
        <p:spPr>
          <a:xfrm>
            <a:off x="2675239" y="3413157"/>
            <a:ext cx="1330411" cy="345094"/>
          </a:xfrm>
          <a:prstGeom prst="rect">
            <a:avLst/>
          </a:prstGeom>
          <a:noFill/>
        </p:spPr>
        <p:txBody>
          <a:bodyPr wrap="square" rtlCol="0">
            <a:spAutoFit/>
          </a:bodyPr>
          <a:lstStyle/>
          <a:p>
            <a:pPr>
              <a:lnSpc>
                <a:spcPct val="130000"/>
              </a:lnSpc>
              <a:spcBef>
                <a:spcPts val="600"/>
              </a:spcBef>
            </a:pPr>
            <a:r>
              <a:rPr lang="en-US" altLang="zh-TW" sz="1400" kern="0" dirty="0" smtClean="0">
                <a:latin typeface="微软雅黑" panose="020B0503020204020204" pitchFamily="34" charset="-122"/>
                <a:ea typeface="微软雅黑" panose="020B0503020204020204" pitchFamily="34" charset="-122"/>
                <a:cs typeface="+mn-ea"/>
                <a:sym typeface="+mn-lt"/>
              </a:rPr>
              <a:t>14.388</a:t>
            </a:r>
            <a:endParaRPr lang="zh-TW" altLang="en-US" sz="1400" kern="0" dirty="0">
              <a:latin typeface="微软雅黑" panose="020B0503020204020204" pitchFamily="34" charset="-122"/>
              <a:ea typeface="微软雅黑" panose="020B0503020204020204" pitchFamily="34" charset="-122"/>
              <a:cs typeface="+mn-ea"/>
              <a:sym typeface="+mn-lt"/>
            </a:endParaRPr>
          </a:p>
        </p:txBody>
      </p:sp>
      <p:sp>
        <p:nvSpPr>
          <p:cNvPr id="11" name="文字方塊 10"/>
          <p:cNvSpPr txBox="1"/>
          <p:nvPr/>
        </p:nvSpPr>
        <p:spPr>
          <a:xfrm>
            <a:off x="3821266" y="4143772"/>
            <a:ext cx="833820" cy="372410"/>
          </a:xfrm>
          <a:prstGeom prst="rect">
            <a:avLst/>
          </a:prstGeom>
          <a:noFill/>
        </p:spPr>
        <p:txBody>
          <a:bodyPr wrap="square" rtlCol="0">
            <a:spAutoFit/>
          </a:bodyPr>
          <a:lstStyle/>
          <a:p>
            <a:pPr>
              <a:lnSpc>
                <a:spcPct val="130000"/>
              </a:lnSpc>
              <a:spcBef>
                <a:spcPts val="600"/>
              </a:spcBef>
            </a:pPr>
            <a:r>
              <a:rPr lang="en-US" altLang="zh-TW" sz="1400" kern="0" dirty="0" smtClean="0">
                <a:latin typeface="微软雅黑" panose="020B0503020204020204" pitchFamily="34" charset="-122"/>
                <a:ea typeface="微软雅黑" panose="020B0503020204020204" pitchFamily="34" charset="-122"/>
                <a:cs typeface="+mn-ea"/>
                <a:sym typeface="+mn-lt"/>
              </a:rPr>
              <a:t>12.315</a:t>
            </a:r>
          </a:p>
        </p:txBody>
      </p:sp>
      <p:graphicFrame>
        <p:nvGraphicFramePr>
          <p:cNvPr id="8" name="圖表 7"/>
          <p:cNvGraphicFramePr/>
          <p:nvPr>
            <p:extLst>
              <p:ext uri="{D42A27DB-BD31-4B8C-83A1-F6EECF244321}">
                <p14:modId xmlns:p14="http://schemas.microsoft.com/office/powerpoint/2010/main" val="614200285"/>
              </p:ext>
            </p:extLst>
          </p:nvPr>
        </p:nvGraphicFramePr>
        <p:xfrm>
          <a:off x="927444" y="852125"/>
          <a:ext cx="4826000" cy="5628739"/>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2008865" y="2167052"/>
            <a:ext cx="666374" cy="3816051"/>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0" name="矩形 9"/>
          <p:cNvSpPr/>
          <p:nvPr/>
        </p:nvSpPr>
        <p:spPr>
          <a:xfrm>
            <a:off x="4615177" y="2167052"/>
            <a:ext cx="650697" cy="3818241"/>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650" y="1022864"/>
            <a:ext cx="12985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793674" y="4475516"/>
            <a:ext cx="1952369" cy="892552"/>
          </a:xfrm>
          <a:prstGeom prst="rect">
            <a:avLst/>
          </a:prstGeom>
          <a:noFill/>
        </p:spPr>
        <p:txBody>
          <a:bodyPr wrap="square" rtlCol="0">
            <a:spAutoFit/>
          </a:bodyPr>
          <a:lstStyle/>
          <a:p>
            <a:pPr>
              <a:lnSpc>
                <a:spcPct val="130000"/>
              </a:lnSpc>
              <a:spcBef>
                <a:spcPts val="600"/>
              </a:spcBef>
            </a:pPr>
            <a:r>
              <a:rPr lang="en-US" altLang="zh-TW" sz="4000" b="1" i="1" kern="0" dirty="0">
                <a:solidFill>
                  <a:srgbClr val="F23C00"/>
                </a:solidFill>
                <a:latin typeface="微软雅黑" panose="020B0503020204020204" pitchFamily="34" charset="-122"/>
                <a:ea typeface="微软雅黑" panose="020B0503020204020204" pitchFamily="34" charset="-122"/>
                <a:cs typeface="+mn-ea"/>
                <a:sym typeface="+mn-lt"/>
              </a:rPr>
              <a:t>16.8%</a:t>
            </a:r>
          </a:p>
        </p:txBody>
      </p:sp>
      <p:sp>
        <p:nvSpPr>
          <p:cNvPr id="14" name="í$ḷïḑé">
            <a:extLst>
              <a:ext uri="{FF2B5EF4-FFF2-40B4-BE49-F238E27FC236}">
                <a16:creationId xmlns:a16="http://schemas.microsoft.com/office/drawing/2014/main" xmlns="" id="{748DD063-ABF7-4630-A77B-A9A9EFE3CB04}"/>
              </a:ext>
            </a:extLst>
          </p:cNvPr>
          <p:cNvSpPr/>
          <p:nvPr/>
        </p:nvSpPr>
        <p:spPr bwMode="auto">
          <a:xfrm rot="1076116" flipV="1">
            <a:off x="5641922" y="2026753"/>
            <a:ext cx="2880644" cy="1905999"/>
          </a:xfrm>
          <a:custGeom>
            <a:avLst/>
            <a:gdLst>
              <a:gd name="T0" fmla="*/ 0 w 7891"/>
              <a:gd name="T1" fmla="*/ 3955 h 4598"/>
              <a:gd name="T2" fmla="*/ 2655 w 7891"/>
              <a:gd name="T3" fmla="*/ 2236 h 4598"/>
              <a:gd name="T4" fmla="*/ 3513 w 7891"/>
              <a:gd name="T5" fmla="*/ 2964 h 4598"/>
              <a:gd name="T6" fmla="*/ 5274 w 7891"/>
              <a:gd name="T7" fmla="*/ 1264 h 4598"/>
              <a:gd name="T8" fmla="*/ 5728 w 7891"/>
              <a:gd name="T9" fmla="*/ 1638 h 4598"/>
              <a:gd name="T10" fmla="*/ 6829 w 7891"/>
              <a:gd name="T11" fmla="*/ 692 h 4598"/>
              <a:gd name="T12" fmla="*/ 6560 w 7891"/>
              <a:gd name="T13" fmla="*/ 480 h 4598"/>
              <a:gd name="T14" fmla="*/ 7891 w 7891"/>
              <a:gd name="T15" fmla="*/ 0 h 4598"/>
              <a:gd name="T16" fmla="*/ 7621 w 7891"/>
              <a:gd name="T17" fmla="*/ 1496 h 4598"/>
              <a:gd name="T18" fmla="*/ 7163 w 7891"/>
              <a:gd name="T19" fmla="*/ 1061 h 4598"/>
              <a:gd name="T20" fmla="*/ 5728 w 7891"/>
              <a:gd name="T21" fmla="*/ 2480 h 4598"/>
              <a:gd name="T22" fmla="*/ 5279 w 7891"/>
              <a:gd name="T23" fmla="*/ 2045 h 4598"/>
              <a:gd name="T24" fmla="*/ 3626 w 7891"/>
              <a:gd name="T25" fmla="*/ 3730 h 4598"/>
              <a:gd name="T26" fmla="*/ 2621 w 7891"/>
              <a:gd name="T27" fmla="*/ 2950 h 4598"/>
              <a:gd name="T28" fmla="*/ 392 w 7891"/>
              <a:gd name="T29" fmla="*/ 4598 h 4598"/>
              <a:gd name="T30" fmla="*/ 0 w 7891"/>
              <a:gd name="T31" fmla="*/ 395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91" h="4598">
                <a:moveTo>
                  <a:pt x="0" y="3955"/>
                </a:moveTo>
                <a:lnTo>
                  <a:pt x="2655" y="2236"/>
                </a:lnTo>
                <a:lnTo>
                  <a:pt x="3513" y="2964"/>
                </a:lnTo>
                <a:lnTo>
                  <a:pt x="5274" y="1264"/>
                </a:lnTo>
                <a:lnTo>
                  <a:pt x="5728" y="1638"/>
                </a:lnTo>
                <a:lnTo>
                  <a:pt x="6829" y="692"/>
                </a:lnTo>
                <a:lnTo>
                  <a:pt x="6560" y="480"/>
                </a:lnTo>
                <a:lnTo>
                  <a:pt x="7891" y="0"/>
                </a:lnTo>
                <a:lnTo>
                  <a:pt x="7621" y="1496"/>
                </a:lnTo>
                <a:lnTo>
                  <a:pt x="7163" y="1061"/>
                </a:lnTo>
                <a:lnTo>
                  <a:pt x="5728" y="2480"/>
                </a:lnTo>
                <a:lnTo>
                  <a:pt x="5279" y="2045"/>
                </a:lnTo>
                <a:lnTo>
                  <a:pt x="3626" y="3730"/>
                </a:lnTo>
                <a:lnTo>
                  <a:pt x="2621" y="2950"/>
                </a:lnTo>
                <a:lnTo>
                  <a:pt x="392" y="4598"/>
                </a:lnTo>
                <a:lnTo>
                  <a:pt x="0" y="3955"/>
                </a:lnTo>
                <a:close/>
              </a:path>
            </a:pathLst>
          </a:custGeom>
          <a:solidFill>
            <a:srgbClr val="FF706C"/>
          </a:solidFill>
          <a:ln>
            <a:noFill/>
          </a:ln>
          <a:extLst/>
        </p:spPr>
        <p:txBody>
          <a:bodyPr anchor="ctr"/>
          <a:lstStyle/>
          <a:p>
            <a:pPr algn="ctr">
              <a:lnSpc>
                <a:spcPct val="120000"/>
              </a:lnSpc>
            </a:pPr>
            <a:endParaRPr/>
          </a:p>
        </p:txBody>
      </p:sp>
      <p:sp>
        <p:nvSpPr>
          <p:cNvPr id="5" name="平行四邊形 4"/>
          <p:cNvSpPr/>
          <p:nvPr/>
        </p:nvSpPr>
        <p:spPr>
          <a:xfrm flipH="1">
            <a:off x="5847197" y="1642227"/>
            <a:ext cx="2796057" cy="3691915"/>
          </a:xfrm>
          <a:prstGeom prst="parallelogram">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2134" y="2524267"/>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1645431" y="289120"/>
            <a:ext cx="5939492" cy="590931"/>
          </a:xfrm>
          <a:prstGeom prst="rect">
            <a:avLst/>
          </a:prstGeom>
          <a:noFill/>
        </p:spPr>
        <p:txBody>
          <a:bodyPr wrap="square" rtlCol="0">
            <a:spAutoFit/>
          </a:bodyPr>
          <a:lstStyle/>
          <a:p>
            <a:pPr defTabSz="914400">
              <a:lnSpc>
                <a:spcPct val="90000"/>
              </a:lnSpc>
              <a:spcBef>
                <a:spcPct val="0"/>
              </a:spcBef>
            </a:pPr>
            <a:r>
              <a:rPr lang="en-US" altLang="zh-TW" sz="3600" dirty="0">
                <a:latin typeface="Bodoni MT Black" panose="02070A03080606020203" pitchFamily="18" charset="0"/>
                <a:ea typeface="+mj-ea"/>
                <a:cs typeface="+mj-cs"/>
                <a:sym typeface="+mn-lt"/>
              </a:rPr>
              <a:t>Taiwan Tourism Income</a:t>
            </a:r>
          </a:p>
        </p:txBody>
      </p:sp>
    </p:spTree>
    <p:extLst>
      <p:ext uri="{BB962C8B-B14F-4D97-AF65-F5344CB8AC3E}">
        <p14:creationId xmlns:p14="http://schemas.microsoft.com/office/powerpoint/2010/main" val="21533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34336E-6 -4.6346E-6 L -2.34336E-6 -0.53954 " pathEditMode="relative" rAng="0" ptsTypes="AA">
                                      <p:cBhvr>
                                        <p:cTn id="6" dur="1500" fill="hold"/>
                                        <p:tgtEl>
                                          <p:spTgt spid="9"/>
                                        </p:tgtEl>
                                        <p:attrNameLst>
                                          <p:attrName>ppt_x</p:attrName>
                                          <p:attrName>ppt_y</p:attrName>
                                        </p:attrNameLst>
                                      </p:cBhvr>
                                      <p:rCtr x="0" y="-26989"/>
                                    </p:animMotion>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4.00885E-7 4.81481E-6 L 4.00885E-7 -0.69098 " pathEditMode="relative" rAng="0" ptsTypes="AA">
                                      <p:cBhvr>
                                        <p:cTn id="13" dur="1000" fill="hold"/>
                                        <p:tgtEl>
                                          <p:spTgt spid="10"/>
                                        </p:tgtEl>
                                        <p:attrNameLst>
                                          <p:attrName>ppt_x</p:attrName>
                                          <p:attrName>ppt_y</p:attrName>
                                        </p:attrNameLst>
                                      </p:cBhvr>
                                      <p:rCtr x="0" y="-34560"/>
                                    </p:animMotion>
                                  </p:childTnLst>
                                </p:cTn>
                              </p:par>
                              <p:par>
                                <p:cTn id="14" presetID="1" presetClass="entr" presetSubtype="0" fill="hold" grpId="0" nodeType="with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3.125E-6 -4.81481E-6 L 0.18347 -4.81481E-6 " pathEditMode="relative" rAng="0" ptsTypes="AA">
                                      <p:cBhvr>
                                        <p:cTn id="19" dur="1250" fill="hold"/>
                                        <p:tgtEl>
                                          <p:spTgt spid="5"/>
                                        </p:tgtEl>
                                        <p:attrNameLst>
                                          <p:attrName>ppt_x</p:attrName>
                                          <p:attrName>ppt_y</p:attrName>
                                        </p:attrNameLst>
                                      </p:cBhvr>
                                      <p:rCtr x="9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9" grpId="0" animBg="1"/>
      <p:bldP spid="10"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0" y="4440"/>
            <a:ext cx="12001500" cy="6857999"/>
            <a:chOff x="0" y="0"/>
            <a:chExt cx="7724630" cy="6857999"/>
          </a:xfrm>
          <a:solidFill>
            <a:srgbClr val="FCD0CD"/>
          </a:solidFill>
          <a:effectLst>
            <a:outerShdw blurRad="254000" dist="88900" algn="l" rotWithShape="0">
              <a:prstClr val="black">
                <a:alpha val="51000"/>
              </a:prstClr>
            </a:outerShdw>
          </a:effectLst>
        </p:grpSpPr>
        <p:sp>
          <p:nvSpPr>
            <p:cNvPr id="16" name="矩形 15"/>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7" name="圓角化同側角落矩形 16"/>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aphicFrame>
        <p:nvGraphicFramePr>
          <p:cNvPr id="8" name="圖表 7"/>
          <p:cNvGraphicFramePr/>
          <p:nvPr>
            <p:extLst>
              <p:ext uri="{D42A27DB-BD31-4B8C-83A1-F6EECF244321}">
                <p14:modId xmlns:p14="http://schemas.microsoft.com/office/powerpoint/2010/main" val="3122692765"/>
              </p:ext>
            </p:extLst>
          </p:nvPr>
        </p:nvGraphicFramePr>
        <p:xfrm>
          <a:off x="1180697" y="1181136"/>
          <a:ext cx="4826000" cy="5362784"/>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2771941" y="2973501"/>
            <a:ext cx="531341" cy="3052117"/>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0" name="矩形 9"/>
          <p:cNvSpPr/>
          <p:nvPr/>
        </p:nvSpPr>
        <p:spPr>
          <a:xfrm>
            <a:off x="5042808" y="2207890"/>
            <a:ext cx="531341" cy="3818241"/>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2" name="文字方塊 1"/>
          <p:cNvSpPr txBox="1"/>
          <p:nvPr/>
        </p:nvSpPr>
        <p:spPr>
          <a:xfrm>
            <a:off x="3303282" y="3490118"/>
            <a:ext cx="1330411" cy="372410"/>
          </a:xfrm>
          <a:prstGeom prst="rect">
            <a:avLst/>
          </a:prstGeom>
          <a:noFill/>
        </p:spPr>
        <p:txBody>
          <a:bodyPr wrap="square" rtlCol="0">
            <a:spAutoFit/>
          </a:bodyPr>
          <a:lstStyle/>
          <a:p>
            <a:pPr>
              <a:lnSpc>
                <a:spcPct val="130000"/>
              </a:lnSpc>
              <a:spcBef>
                <a:spcPts val="600"/>
              </a:spcBef>
            </a:pPr>
            <a:r>
              <a:rPr lang="en-US" altLang="zh-TW" sz="1400" kern="0" dirty="0" smtClean="0">
                <a:latin typeface="微软雅黑" panose="020B0503020204020204" pitchFamily="34" charset="-122"/>
                <a:ea typeface="微软雅黑" panose="020B0503020204020204" pitchFamily="34" charset="-122"/>
                <a:cs typeface="+mn-ea"/>
                <a:sym typeface="+mn-lt"/>
              </a:rPr>
              <a:t>10,439,785</a:t>
            </a:r>
            <a:endParaRPr lang="zh-TW" altLang="en-US" sz="1400" kern="0" dirty="0">
              <a:latin typeface="微软雅黑" panose="020B0503020204020204" pitchFamily="34" charset="-122"/>
              <a:ea typeface="微软雅黑" panose="020B0503020204020204" pitchFamily="34" charset="-122"/>
              <a:cs typeface="+mn-ea"/>
              <a:sym typeface="+mn-lt"/>
            </a:endParaRPr>
          </a:p>
        </p:txBody>
      </p:sp>
      <p:sp>
        <p:nvSpPr>
          <p:cNvPr id="11" name="文字方塊 10"/>
          <p:cNvSpPr txBox="1"/>
          <p:nvPr/>
        </p:nvSpPr>
        <p:spPr>
          <a:xfrm>
            <a:off x="3812061" y="1804081"/>
            <a:ext cx="1272746" cy="372410"/>
          </a:xfrm>
          <a:prstGeom prst="rect">
            <a:avLst/>
          </a:prstGeom>
          <a:noFill/>
        </p:spPr>
        <p:txBody>
          <a:bodyPr wrap="square" rtlCol="0">
            <a:spAutoFit/>
          </a:bodyPr>
          <a:lstStyle/>
          <a:p>
            <a:pPr>
              <a:lnSpc>
                <a:spcPct val="130000"/>
              </a:lnSpc>
              <a:spcBef>
                <a:spcPts val="600"/>
              </a:spcBef>
            </a:pPr>
            <a:r>
              <a:rPr lang="en-US" altLang="zh-TW" sz="1400" kern="0" dirty="0" smtClean="0">
                <a:latin typeface="微软雅黑" panose="020B0503020204020204" pitchFamily="34" charset="-122"/>
                <a:ea typeface="微软雅黑" panose="020B0503020204020204" pitchFamily="34" charset="-122"/>
                <a:cs typeface="+mn-ea"/>
                <a:sym typeface="+mn-lt"/>
              </a:rPr>
              <a:t>10,739,601</a:t>
            </a:r>
            <a:endParaRPr lang="zh-TW" altLang="en-US" sz="1400" kern="0" dirty="0">
              <a:latin typeface="微软雅黑" panose="020B0503020204020204" pitchFamily="34" charset="-122"/>
              <a:ea typeface="微软雅黑" panose="020B0503020204020204" pitchFamily="34" charset="-122"/>
              <a:cs typeface="+mn-ea"/>
              <a:sym typeface="+mn-lt"/>
            </a:endParaRPr>
          </a:p>
        </p:txBody>
      </p:sp>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2558193"/>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í$ḷïḑé">
            <a:extLst>
              <a:ext uri="{FF2B5EF4-FFF2-40B4-BE49-F238E27FC236}">
                <a16:creationId xmlns:a16="http://schemas.microsoft.com/office/drawing/2014/main" xmlns="" id="{748DD063-ABF7-4630-A77B-A9A9EFE3CB04}"/>
              </a:ext>
            </a:extLst>
          </p:cNvPr>
          <p:cNvSpPr/>
          <p:nvPr/>
        </p:nvSpPr>
        <p:spPr bwMode="auto">
          <a:xfrm rot="20502620">
            <a:off x="6006695" y="2618080"/>
            <a:ext cx="3887335" cy="3033918"/>
          </a:xfrm>
          <a:custGeom>
            <a:avLst/>
            <a:gdLst>
              <a:gd name="T0" fmla="*/ 0 w 7891"/>
              <a:gd name="T1" fmla="*/ 3955 h 4598"/>
              <a:gd name="T2" fmla="*/ 2655 w 7891"/>
              <a:gd name="T3" fmla="*/ 2236 h 4598"/>
              <a:gd name="T4" fmla="*/ 3513 w 7891"/>
              <a:gd name="T5" fmla="*/ 2964 h 4598"/>
              <a:gd name="T6" fmla="*/ 5274 w 7891"/>
              <a:gd name="T7" fmla="*/ 1264 h 4598"/>
              <a:gd name="T8" fmla="*/ 5728 w 7891"/>
              <a:gd name="T9" fmla="*/ 1638 h 4598"/>
              <a:gd name="T10" fmla="*/ 6829 w 7891"/>
              <a:gd name="T11" fmla="*/ 692 h 4598"/>
              <a:gd name="T12" fmla="*/ 6560 w 7891"/>
              <a:gd name="T13" fmla="*/ 480 h 4598"/>
              <a:gd name="T14" fmla="*/ 7891 w 7891"/>
              <a:gd name="T15" fmla="*/ 0 h 4598"/>
              <a:gd name="T16" fmla="*/ 7621 w 7891"/>
              <a:gd name="T17" fmla="*/ 1496 h 4598"/>
              <a:gd name="T18" fmla="*/ 7163 w 7891"/>
              <a:gd name="T19" fmla="*/ 1061 h 4598"/>
              <a:gd name="T20" fmla="*/ 5728 w 7891"/>
              <a:gd name="T21" fmla="*/ 2480 h 4598"/>
              <a:gd name="T22" fmla="*/ 5279 w 7891"/>
              <a:gd name="T23" fmla="*/ 2045 h 4598"/>
              <a:gd name="T24" fmla="*/ 3626 w 7891"/>
              <a:gd name="T25" fmla="*/ 3730 h 4598"/>
              <a:gd name="T26" fmla="*/ 2621 w 7891"/>
              <a:gd name="T27" fmla="*/ 2950 h 4598"/>
              <a:gd name="T28" fmla="*/ 392 w 7891"/>
              <a:gd name="T29" fmla="*/ 4598 h 4598"/>
              <a:gd name="T30" fmla="*/ 0 w 7891"/>
              <a:gd name="T31" fmla="*/ 395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91" h="4598">
                <a:moveTo>
                  <a:pt x="0" y="3955"/>
                </a:moveTo>
                <a:lnTo>
                  <a:pt x="2655" y="2236"/>
                </a:lnTo>
                <a:lnTo>
                  <a:pt x="3513" y="2964"/>
                </a:lnTo>
                <a:lnTo>
                  <a:pt x="5274" y="1264"/>
                </a:lnTo>
                <a:lnTo>
                  <a:pt x="5728" y="1638"/>
                </a:lnTo>
                <a:lnTo>
                  <a:pt x="6829" y="692"/>
                </a:lnTo>
                <a:lnTo>
                  <a:pt x="6560" y="480"/>
                </a:lnTo>
                <a:lnTo>
                  <a:pt x="7891" y="0"/>
                </a:lnTo>
                <a:lnTo>
                  <a:pt x="7621" y="1496"/>
                </a:lnTo>
                <a:lnTo>
                  <a:pt x="7163" y="1061"/>
                </a:lnTo>
                <a:lnTo>
                  <a:pt x="5728" y="2480"/>
                </a:lnTo>
                <a:lnTo>
                  <a:pt x="5279" y="2045"/>
                </a:lnTo>
                <a:lnTo>
                  <a:pt x="3626" y="3730"/>
                </a:lnTo>
                <a:lnTo>
                  <a:pt x="2621" y="2950"/>
                </a:lnTo>
                <a:lnTo>
                  <a:pt x="392" y="4598"/>
                </a:lnTo>
                <a:lnTo>
                  <a:pt x="0" y="3955"/>
                </a:lnTo>
                <a:close/>
              </a:path>
            </a:pathLst>
          </a:custGeom>
          <a:solidFill>
            <a:schemeClr val="accent4">
              <a:lumMod val="75000"/>
            </a:schemeClr>
          </a:solidFill>
          <a:ln>
            <a:noFill/>
          </a:ln>
          <a:extLst/>
        </p:spPr>
        <p:txBody>
          <a:bodyPr anchor="ctr"/>
          <a:lstStyle/>
          <a:p>
            <a:pPr algn="ctr">
              <a:lnSpc>
                <a:spcPct val="120000"/>
              </a:lnSpc>
            </a:pPr>
            <a:endParaRPr/>
          </a:p>
        </p:txBody>
      </p:sp>
      <p:sp>
        <p:nvSpPr>
          <p:cNvPr id="14" name="矩形 13"/>
          <p:cNvSpPr/>
          <p:nvPr/>
        </p:nvSpPr>
        <p:spPr>
          <a:xfrm>
            <a:off x="6321754" y="2084750"/>
            <a:ext cx="3257215" cy="4100580"/>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 name="文字方塊 2"/>
          <p:cNvSpPr txBox="1"/>
          <p:nvPr/>
        </p:nvSpPr>
        <p:spPr>
          <a:xfrm>
            <a:off x="914511" y="313206"/>
            <a:ext cx="6172089" cy="867930"/>
          </a:xfrm>
          <a:prstGeom prst="rect">
            <a:avLst/>
          </a:prstGeom>
          <a:noFill/>
        </p:spPr>
        <p:txBody>
          <a:bodyPr wrap="square" rtlCol="0">
            <a:spAutoFit/>
          </a:bodyPr>
          <a:lstStyle/>
          <a:p>
            <a:pPr algn="ctr" defTabSz="914400">
              <a:lnSpc>
                <a:spcPct val="90000"/>
              </a:lnSpc>
              <a:spcBef>
                <a:spcPct val="0"/>
              </a:spcBef>
            </a:pPr>
            <a:r>
              <a:rPr lang="en-US" altLang="zh-TW" sz="2800" dirty="0">
                <a:latin typeface="Bodoni MT Black" panose="02070A03080606020203" pitchFamily="18" charset="0"/>
                <a:ea typeface="+mj-ea"/>
                <a:cs typeface="+mj-cs"/>
                <a:sym typeface="+mn-lt"/>
              </a:rPr>
              <a:t>Foreigners coming to Taiwan for sightseeing</a:t>
            </a:r>
          </a:p>
        </p:txBody>
      </p:sp>
      <p:sp>
        <p:nvSpPr>
          <p:cNvPr id="4" name="文字方塊 3"/>
          <p:cNvSpPr txBox="1"/>
          <p:nvPr/>
        </p:nvSpPr>
        <p:spPr>
          <a:xfrm>
            <a:off x="6504623" y="1361050"/>
            <a:ext cx="2224216" cy="814582"/>
          </a:xfrm>
          <a:prstGeom prst="rect">
            <a:avLst/>
          </a:prstGeom>
          <a:noFill/>
        </p:spPr>
        <p:txBody>
          <a:bodyPr wrap="square" rtlCol="0">
            <a:spAutoFit/>
          </a:bodyPr>
          <a:lstStyle/>
          <a:p>
            <a:pPr>
              <a:lnSpc>
                <a:spcPct val="130000"/>
              </a:lnSpc>
              <a:spcBef>
                <a:spcPts val="600"/>
              </a:spcBef>
            </a:pPr>
            <a:r>
              <a:rPr lang="en-US" altLang="zh-TW" sz="4000" b="1" i="1" kern="0" smtClean="0">
                <a:solidFill>
                  <a:srgbClr val="F23C00"/>
                </a:solidFill>
                <a:latin typeface="微软雅黑" panose="020B0503020204020204" pitchFamily="34" charset="-122"/>
                <a:ea typeface="微软雅黑" panose="020B0503020204020204" pitchFamily="34" charset="-122"/>
                <a:cs typeface="+mn-ea"/>
                <a:sym typeface="+mn-lt"/>
              </a:rPr>
              <a:t>299,816</a:t>
            </a:r>
            <a:endParaRPr lang="zh-TW" altLang="en-US" sz="4000" b="1" i="1" kern="0" dirty="0">
              <a:solidFill>
                <a:srgbClr val="F23C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2689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8682E-6 4.07407E-6 L 1.08682E-6 -0.4713 " pathEditMode="relative" rAng="0" ptsTypes="AA">
                                      <p:cBhvr>
                                        <p:cTn id="6" dur="1500" fill="hold"/>
                                        <p:tgtEl>
                                          <p:spTgt spid="9"/>
                                        </p:tgtEl>
                                        <p:attrNameLst>
                                          <p:attrName>ppt_x</p:attrName>
                                          <p:attrName>ppt_y</p:attrName>
                                        </p:attrNameLst>
                                      </p:cBhvr>
                                      <p:rCtr x="0" y="-23565"/>
                                    </p:animMotion>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4.00885E-7 4.81481E-6 L 4.00885E-7 -0.69098 " pathEditMode="relative" rAng="0" ptsTypes="AA">
                                      <p:cBhvr>
                                        <p:cTn id="13" dur="1500" fill="hold"/>
                                        <p:tgtEl>
                                          <p:spTgt spid="10"/>
                                        </p:tgtEl>
                                        <p:attrNameLst>
                                          <p:attrName>ppt_x</p:attrName>
                                          <p:attrName>ppt_y</p:attrName>
                                        </p:attrNameLst>
                                      </p:cBhvr>
                                      <p:rCtr x="0" y="-34560"/>
                                    </p:animMotion>
                                  </p:childTnLst>
                                </p:cTn>
                              </p:par>
                              <p:par>
                                <p:cTn id="14" presetID="1" presetClass="entr" presetSubtype="0" fill="hold" grpId="0" nodeType="with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0" nodeType="clickEffect">
                                  <p:stCondLst>
                                    <p:cond delay="0"/>
                                  </p:stCondLst>
                                  <p:childTnLst>
                                    <p:animMotion origin="layout" path="M 1.28726E-6 2.22222E-6 L 1.28726E-6 -0.79746 " pathEditMode="relative" rAng="0" ptsTypes="AA">
                                      <p:cBhvr>
                                        <p:cTn id="19" dur="1000" fill="hold"/>
                                        <p:tgtEl>
                                          <p:spTgt spid="14"/>
                                        </p:tgtEl>
                                        <p:attrNameLst>
                                          <p:attrName>ppt_x</p:attrName>
                                          <p:attrName>ppt_y</p:attrName>
                                        </p:attrNameLst>
                                      </p:cBhvr>
                                      <p:rCtr x="0" y="-39884"/>
                                    </p:animMotion>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1" grpId="0"/>
      <p:bldP spid="14"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p:cNvGrpSpPr/>
          <p:nvPr/>
        </p:nvGrpSpPr>
        <p:grpSpPr>
          <a:xfrm>
            <a:off x="0" y="1"/>
            <a:ext cx="12039600" cy="6857999"/>
            <a:chOff x="0" y="0"/>
            <a:chExt cx="7724630" cy="6857999"/>
          </a:xfrm>
          <a:solidFill>
            <a:srgbClr val="FCD0CD"/>
          </a:solidFill>
          <a:effectLst>
            <a:outerShdw blurRad="254000" dist="88900" algn="l" rotWithShape="0">
              <a:prstClr val="black">
                <a:alpha val="51000"/>
              </a:prstClr>
            </a:outerShdw>
          </a:effectLst>
        </p:grpSpPr>
        <p:sp>
          <p:nvSpPr>
            <p:cNvPr id="19" name="矩形 1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20" name="圓角化同側角落矩形 19"/>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aphicFrame>
        <p:nvGraphicFramePr>
          <p:cNvPr id="4" name="圖表 3"/>
          <p:cNvGraphicFramePr/>
          <p:nvPr>
            <p:extLst>
              <p:ext uri="{D42A27DB-BD31-4B8C-83A1-F6EECF244321}">
                <p14:modId xmlns:p14="http://schemas.microsoft.com/office/powerpoint/2010/main" val="2963969201"/>
              </p:ext>
            </p:extLst>
          </p:nvPr>
        </p:nvGraphicFramePr>
        <p:xfrm>
          <a:off x="737066" y="817933"/>
          <a:ext cx="4826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2168720" y="2684000"/>
            <a:ext cx="531341" cy="3052117"/>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7" name="矩形 6"/>
          <p:cNvSpPr/>
          <p:nvPr/>
        </p:nvSpPr>
        <p:spPr>
          <a:xfrm>
            <a:off x="4603277" y="1773298"/>
            <a:ext cx="531341" cy="3954750"/>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4" name="文字方塊 13"/>
          <p:cNvSpPr txBox="1"/>
          <p:nvPr/>
        </p:nvSpPr>
        <p:spPr>
          <a:xfrm>
            <a:off x="2206635" y="2207308"/>
            <a:ext cx="933181" cy="372410"/>
          </a:xfrm>
          <a:prstGeom prst="rect">
            <a:avLst/>
          </a:prstGeom>
          <a:noFill/>
        </p:spPr>
        <p:txBody>
          <a:bodyPr wrap="square" rtlCol="0">
            <a:spAutoFit/>
          </a:bodyPr>
          <a:lstStyle/>
          <a:p>
            <a:pPr>
              <a:lnSpc>
                <a:spcPct val="130000"/>
              </a:lnSpc>
              <a:spcBef>
                <a:spcPts val="600"/>
              </a:spcBef>
            </a:pPr>
            <a:r>
              <a:rPr lang="en-US" altLang="zh-TW" sz="1400" kern="0" dirty="0" smtClean="0">
                <a:latin typeface="微软雅黑" panose="020B0503020204020204" pitchFamily="34" charset="-122"/>
                <a:ea typeface="微软雅黑" panose="020B0503020204020204" pitchFamily="34" charset="-122"/>
                <a:cs typeface="+mn-ea"/>
                <a:sym typeface="+mn-lt"/>
              </a:rPr>
              <a:t>428,650</a:t>
            </a:r>
            <a:endParaRPr lang="zh-TW" altLang="en-US" sz="1400" kern="0" dirty="0">
              <a:latin typeface="微软雅黑" panose="020B0503020204020204" pitchFamily="34" charset="-122"/>
              <a:ea typeface="微软雅黑" panose="020B0503020204020204" pitchFamily="34" charset="-122"/>
              <a:cs typeface="+mn-ea"/>
              <a:sym typeface="+mn-lt"/>
            </a:endParaRPr>
          </a:p>
        </p:txBody>
      </p:sp>
      <p:sp>
        <p:nvSpPr>
          <p:cNvPr id="15" name="文字方塊 14"/>
          <p:cNvSpPr txBox="1"/>
          <p:nvPr/>
        </p:nvSpPr>
        <p:spPr>
          <a:xfrm>
            <a:off x="3658691" y="1777309"/>
            <a:ext cx="871273" cy="372410"/>
          </a:xfrm>
          <a:prstGeom prst="rect">
            <a:avLst/>
          </a:prstGeom>
          <a:noFill/>
        </p:spPr>
        <p:txBody>
          <a:bodyPr wrap="square" rtlCol="0">
            <a:spAutoFit/>
          </a:bodyPr>
          <a:lstStyle/>
          <a:p>
            <a:pPr>
              <a:lnSpc>
                <a:spcPct val="130000"/>
              </a:lnSpc>
              <a:spcBef>
                <a:spcPts val="600"/>
              </a:spcBef>
            </a:pPr>
            <a:r>
              <a:rPr lang="en-US" altLang="zh-TW" sz="1400" kern="0" dirty="0" smtClean="0">
                <a:latin typeface="微软雅黑" panose="020B0503020204020204" pitchFamily="34" charset="-122"/>
                <a:ea typeface="微软雅黑" panose="020B0503020204020204" pitchFamily="34" charset="-122"/>
                <a:cs typeface="+mn-ea"/>
                <a:sym typeface="+mn-lt"/>
              </a:rPr>
              <a:t>542,261</a:t>
            </a:r>
            <a:endParaRPr lang="zh-TW" altLang="en-US" sz="1400" kern="0" dirty="0">
              <a:latin typeface="微软雅黑" panose="020B0503020204020204" pitchFamily="34" charset="-122"/>
              <a:ea typeface="微软雅黑" panose="020B0503020204020204" pitchFamily="34" charset="-122"/>
              <a:cs typeface="+mn-ea"/>
              <a:sym typeface="+mn-lt"/>
            </a:endParaRPr>
          </a:p>
        </p:txBody>
      </p:sp>
      <p:graphicFrame>
        <p:nvGraphicFramePr>
          <p:cNvPr id="9" name="圖表 8"/>
          <p:cNvGraphicFramePr/>
          <p:nvPr>
            <p:extLst>
              <p:ext uri="{D42A27DB-BD31-4B8C-83A1-F6EECF244321}">
                <p14:modId xmlns:p14="http://schemas.microsoft.com/office/powerpoint/2010/main" val="4055262954"/>
              </p:ext>
            </p:extLst>
          </p:nvPr>
        </p:nvGraphicFramePr>
        <p:xfrm>
          <a:off x="5832198" y="817933"/>
          <a:ext cx="4826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2" name="矩形 11"/>
          <p:cNvSpPr/>
          <p:nvPr/>
        </p:nvSpPr>
        <p:spPr>
          <a:xfrm>
            <a:off x="7183084" y="2869010"/>
            <a:ext cx="645840" cy="2854407"/>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3" name="矩形 12"/>
          <p:cNvSpPr/>
          <p:nvPr/>
        </p:nvSpPr>
        <p:spPr>
          <a:xfrm>
            <a:off x="9647141" y="1877454"/>
            <a:ext cx="531341" cy="3845013"/>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6" name="文字方塊 15"/>
          <p:cNvSpPr txBox="1"/>
          <p:nvPr/>
        </p:nvSpPr>
        <p:spPr>
          <a:xfrm>
            <a:off x="7748717" y="3527267"/>
            <a:ext cx="1330411" cy="345094"/>
          </a:xfrm>
          <a:prstGeom prst="rect">
            <a:avLst/>
          </a:prstGeom>
          <a:noFill/>
        </p:spPr>
        <p:txBody>
          <a:bodyPr wrap="square" rtlCol="0">
            <a:spAutoFit/>
          </a:bodyPr>
          <a:lstStyle/>
          <a:p>
            <a:pPr>
              <a:lnSpc>
                <a:spcPct val="130000"/>
              </a:lnSpc>
              <a:spcBef>
                <a:spcPts val="600"/>
              </a:spcBef>
            </a:pPr>
            <a:r>
              <a:rPr lang="en-US" altLang="zh-TW" sz="1400" kern="0" dirty="0" smtClean="0">
                <a:latin typeface="微软雅黑" panose="020B0503020204020204" pitchFamily="34" charset="-122"/>
                <a:ea typeface="微软雅黑" panose="020B0503020204020204" pitchFamily="34" charset="-122"/>
                <a:cs typeface="+mn-ea"/>
                <a:sym typeface="+mn-lt"/>
              </a:rPr>
              <a:t>94,531</a:t>
            </a:r>
            <a:endParaRPr lang="zh-TW" altLang="en-US" sz="1400" kern="0" dirty="0">
              <a:latin typeface="微软雅黑" panose="020B0503020204020204" pitchFamily="34" charset="-122"/>
              <a:ea typeface="微软雅黑" panose="020B0503020204020204" pitchFamily="34" charset="-122"/>
              <a:cs typeface="+mn-ea"/>
              <a:sym typeface="+mn-lt"/>
            </a:endParaRPr>
          </a:p>
        </p:txBody>
      </p:sp>
      <p:sp>
        <p:nvSpPr>
          <p:cNvPr id="17" name="文字方塊 16"/>
          <p:cNvSpPr txBox="1"/>
          <p:nvPr/>
        </p:nvSpPr>
        <p:spPr>
          <a:xfrm>
            <a:off x="8830960" y="1777309"/>
            <a:ext cx="960107" cy="372410"/>
          </a:xfrm>
          <a:prstGeom prst="rect">
            <a:avLst/>
          </a:prstGeom>
          <a:noFill/>
        </p:spPr>
        <p:txBody>
          <a:bodyPr wrap="square" rtlCol="0">
            <a:spAutoFit/>
          </a:bodyPr>
          <a:lstStyle/>
          <a:p>
            <a:pPr>
              <a:lnSpc>
                <a:spcPct val="130000"/>
              </a:lnSpc>
              <a:spcBef>
                <a:spcPts val="600"/>
              </a:spcBef>
            </a:pPr>
            <a:r>
              <a:rPr lang="en-US" altLang="zh-TW" sz="1400" kern="0" dirty="0" smtClean="0">
                <a:latin typeface="微软雅黑" panose="020B0503020204020204" pitchFamily="34" charset="-122"/>
                <a:ea typeface="微软雅黑" panose="020B0503020204020204" pitchFamily="34" charset="-122"/>
                <a:cs typeface="+mn-ea"/>
                <a:sym typeface="+mn-lt"/>
              </a:rPr>
              <a:t>143,691</a:t>
            </a:r>
            <a:endParaRPr lang="zh-TW" altLang="en-US" sz="1400" kern="0" dirty="0">
              <a:latin typeface="微软雅黑" panose="020B0503020204020204" pitchFamily="34" charset="-122"/>
              <a:ea typeface="微软雅黑" panose="020B0503020204020204" pitchFamily="34" charset="-122"/>
              <a:cs typeface="+mn-ea"/>
              <a:sym typeface="+mn-lt"/>
            </a:endParaRPr>
          </a:p>
        </p:txBody>
      </p:sp>
      <p:sp>
        <p:nvSpPr>
          <p:cNvPr id="10" name="文字方塊 9"/>
          <p:cNvSpPr txBox="1"/>
          <p:nvPr/>
        </p:nvSpPr>
        <p:spPr>
          <a:xfrm>
            <a:off x="7073063" y="246192"/>
            <a:ext cx="3515793" cy="867930"/>
          </a:xfrm>
          <a:prstGeom prst="rect">
            <a:avLst/>
          </a:prstGeom>
          <a:noFill/>
        </p:spPr>
        <p:txBody>
          <a:bodyPr wrap="square" rtlCol="0">
            <a:spAutoFit/>
          </a:bodyPr>
          <a:lstStyle/>
          <a:p>
            <a:pPr algn="ctr" defTabSz="914400">
              <a:lnSpc>
                <a:spcPct val="90000"/>
              </a:lnSpc>
              <a:spcBef>
                <a:spcPct val="0"/>
              </a:spcBef>
            </a:pPr>
            <a:r>
              <a:rPr lang="en-US" altLang="zh-TW" sz="2800" dirty="0" smtClean="0">
                <a:latin typeface="Bodoni MT Black" panose="02070A03080606020203" pitchFamily="18" charset="0"/>
                <a:ea typeface="+mj-ea"/>
                <a:cs typeface="+mj-cs"/>
              </a:rPr>
              <a:t>Canadians coming </a:t>
            </a:r>
            <a:r>
              <a:rPr lang="en-US" altLang="zh-TW" sz="2800" dirty="0">
                <a:latin typeface="Bodoni MT Black" panose="02070A03080606020203" pitchFamily="18" charset="0"/>
                <a:ea typeface="+mj-ea"/>
                <a:cs typeface="+mj-cs"/>
              </a:rPr>
              <a:t>to Taiwan</a:t>
            </a:r>
            <a:endParaRPr lang="zh-TW" altLang="en-US" sz="2800" dirty="0">
              <a:latin typeface="Bodoni MT Black" panose="02070A03080606020203" pitchFamily="18" charset="0"/>
              <a:ea typeface="+mj-ea"/>
              <a:cs typeface="+mj-cs"/>
            </a:endParaRPr>
          </a:p>
        </p:txBody>
      </p:sp>
      <p:sp>
        <p:nvSpPr>
          <p:cNvPr id="6" name="文字方塊 5"/>
          <p:cNvSpPr txBox="1"/>
          <p:nvPr/>
        </p:nvSpPr>
        <p:spPr>
          <a:xfrm>
            <a:off x="1715449" y="194449"/>
            <a:ext cx="3847617" cy="867930"/>
          </a:xfrm>
          <a:prstGeom prst="rect">
            <a:avLst/>
          </a:prstGeom>
          <a:noFill/>
        </p:spPr>
        <p:txBody>
          <a:bodyPr wrap="square" rtlCol="0">
            <a:spAutoFit/>
          </a:bodyPr>
          <a:lstStyle/>
          <a:p>
            <a:pPr algn="ctr" defTabSz="914400">
              <a:lnSpc>
                <a:spcPct val="90000"/>
              </a:lnSpc>
              <a:spcBef>
                <a:spcPct val="0"/>
              </a:spcBef>
            </a:pPr>
            <a:r>
              <a:rPr lang="en-US" altLang="zh-TW" sz="2800" dirty="0">
                <a:latin typeface="Bodoni MT Black" panose="02070A03080606020203" pitchFamily="18" charset="0"/>
                <a:ea typeface="+mj-ea"/>
                <a:cs typeface="+mj-cs"/>
              </a:rPr>
              <a:t>Americans coming to Taiwan</a:t>
            </a:r>
            <a:endParaRPr lang="zh-TW" altLang="en-US" sz="2800" dirty="0">
              <a:latin typeface="Bodoni MT Black" panose="02070A03080606020203" pitchFamily="18" charset="0"/>
              <a:ea typeface="+mj-ea"/>
              <a:cs typeface="+mj-cs"/>
            </a:endParaRPr>
          </a:p>
        </p:txBody>
      </p:sp>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750" y="2556721"/>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群組 7"/>
          <p:cNvGrpSpPr/>
          <p:nvPr/>
        </p:nvGrpSpPr>
        <p:grpSpPr>
          <a:xfrm>
            <a:off x="2811097" y="2545557"/>
            <a:ext cx="1849804" cy="891958"/>
            <a:chOff x="2811097" y="3353981"/>
            <a:chExt cx="1849804" cy="891958"/>
          </a:xfrm>
        </p:grpSpPr>
        <p:sp>
          <p:nvSpPr>
            <p:cNvPr id="2" name="文字方塊 1"/>
            <p:cNvSpPr txBox="1"/>
            <p:nvPr/>
          </p:nvSpPr>
          <p:spPr>
            <a:xfrm>
              <a:off x="3139817" y="3477550"/>
              <a:ext cx="1521084" cy="732508"/>
            </a:xfrm>
            <a:prstGeom prst="rect">
              <a:avLst/>
            </a:prstGeom>
            <a:noFill/>
          </p:spPr>
          <p:txBody>
            <a:bodyPr wrap="square" rtlCol="0">
              <a:spAutoFit/>
            </a:bodyPr>
            <a:lstStyle/>
            <a:p>
              <a:pPr>
                <a:lnSpc>
                  <a:spcPct val="130000"/>
                </a:lnSpc>
                <a:spcBef>
                  <a:spcPts val="600"/>
                </a:spcBef>
              </a:pPr>
              <a:r>
                <a:rPr lang="en-US" altLang="zh-TW" sz="3200" b="1" i="1" kern="0" dirty="0">
                  <a:solidFill>
                    <a:srgbClr val="F23C00"/>
                  </a:solidFill>
                  <a:latin typeface="微软雅黑" panose="020B0503020204020204" pitchFamily="34" charset="-122"/>
                  <a:ea typeface="微软雅黑" panose="020B0503020204020204" pitchFamily="34" charset="-122"/>
                  <a:cs typeface="+mn-ea"/>
                  <a:sym typeface="+mn-lt"/>
                </a:rPr>
                <a:t>20.9%</a:t>
              </a:r>
              <a:endParaRPr lang="zh-TW" altLang="en-US" sz="3200" b="1" i="1" kern="0" dirty="0">
                <a:solidFill>
                  <a:srgbClr val="F23C00"/>
                </a:solidFill>
                <a:latin typeface="微软雅黑" panose="020B0503020204020204" pitchFamily="34" charset="-122"/>
                <a:ea typeface="微软雅黑" panose="020B0503020204020204" pitchFamily="34" charset="-122"/>
                <a:cs typeface="+mn-ea"/>
                <a:sym typeface="+mn-lt"/>
              </a:endParaRPr>
            </a:p>
          </p:txBody>
        </p:sp>
        <p:sp>
          <p:nvSpPr>
            <p:cNvPr id="3" name="向上箭號 2"/>
            <p:cNvSpPr/>
            <p:nvPr/>
          </p:nvSpPr>
          <p:spPr>
            <a:xfrm>
              <a:off x="2811097" y="3353981"/>
              <a:ext cx="428839" cy="891958"/>
            </a:xfrm>
            <a:prstGeom prst="upArrow">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FF0000"/>
                </a:solidFill>
                <a:latin typeface="微软雅黑" panose="020B0503020204020204" pitchFamily="34" charset="-122"/>
                <a:ea typeface="微软雅黑" panose="020B0503020204020204" pitchFamily="34" charset="-122"/>
              </a:endParaRPr>
            </a:p>
          </p:txBody>
        </p:sp>
      </p:grpSp>
      <p:grpSp>
        <p:nvGrpSpPr>
          <p:cNvPr id="11" name="群組 10"/>
          <p:cNvGrpSpPr/>
          <p:nvPr/>
        </p:nvGrpSpPr>
        <p:grpSpPr>
          <a:xfrm>
            <a:off x="7736483" y="2372736"/>
            <a:ext cx="1699617" cy="891958"/>
            <a:chOff x="7736483" y="2372736"/>
            <a:chExt cx="1699617" cy="891958"/>
          </a:xfrm>
        </p:grpSpPr>
        <p:sp>
          <p:nvSpPr>
            <p:cNvPr id="22" name="文字方塊 21"/>
            <p:cNvSpPr txBox="1"/>
            <p:nvPr/>
          </p:nvSpPr>
          <p:spPr>
            <a:xfrm>
              <a:off x="8004407" y="2501807"/>
              <a:ext cx="1431693" cy="732508"/>
            </a:xfrm>
            <a:prstGeom prst="rect">
              <a:avLst/>
            </a:prstGeom>
            <a:noFill/>
          </p:spPr>
          <p:txBody>
            <a:bodyPr wrap="square" rtlCol="0">
              <a:spAutoFit/>
            </a:bodyPr>
            <a:lstStyle/>
            <a:p>
              <a:pPr>
                <a:lnSpc>
                  <a:spcPct val="130000"/>
                </a:lnSpc>
                <a:spcBef>
                  <a:spcPts val="600"/>
                </a:spcBef>
              </a:pPr>
              <a:r>
                <a:rPr lang="en-US" altLang="zh-TW" sz="3200" b="1" i="1" kern="0" dirty="0">
                  <a:solidFill>
                    <a:srgbClr val="F23C00"/>
                  </a:solidFill>
                  <a:latin typeface="微软雅黑" panose="020B0503020204020204" pitchFamily="34" charset="-122"/>
                  <a:ea typeface="微软雅黑" panose="020B0503020204020204" pitchFamily="34" charset="-122"/>
                  <a:cs typeface="+mn-ea"/>
                  <a:sym typeface="+mn-lt"/>
                </a:rPr>
                <a:t>34.2%</a:t>
              </a:r>
              <a:endParaRPr lang="zh-TW" altLang="en-US" sz="3200" b="1" i="1" kern="0" dirty="0">
                <a:solidFill>
                  <a:srgbClr val="F23C00"/>
                </a:solidFill>
                <a:latin typeface="微软雅黑" panose="020B0503020204020204" pitchFamily="34" charset="-122"/>
                <a:ea typeface="微软雅黑" panose="020B0503020204020204" pitchFamily="34" charset="-122"/>
                <a:cs typeface="+mn-ea"/>
                <a:sym typeface="+mn-lt"/>
              </a:endParaRPr>
            </a:p>
          </p:txBody>
        </p:sp>
        <p:sp>
          <p:nvSpPr>
            <p:cNvPr id="23" name="向上箭號 22"/>
            <p:cNvSpPr/>
            <p:nvPr/>
          </p:nvSpPr>
          <p:spPr>
            <a:xfrm>
              <a:off x="7736483" y="2372736"/>
              <a:ext cx="428839" cy="891958"/>
            </a:xfrm>
            <a:prstGeom prst="upArrow">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FF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233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8682E-6 4.07407E-6 L 1.08682E-6 -0.4713 " pathEditMode="relative" rAng="0" ptsTypes="AA">
                                      <p:cBhvr>
                                        <p:cTn id="6" dur="2000" fill="hold"/>
                                        <p:tgtEl>
                                          <p:spTgt spid="5"/>
                                        </p:tgtEl>
                                        <p:attrNameLst>
                                          <p:attrName>ppt_x</p:attrName>
                                          <p:attrName>ppt_y</p:attrName>
                                        </p:attrNameLst>
                                      </p:cBhvr>
                                      <p:rCtr x="0" y="-23565"/>
                                    </p:animMotion>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2.01614E-6 4.44444E-6 L 2.01614E-6 -0.54306 " pathEditMode="relative" rAng="0" ptsTypes="AA">
                                      <p:cBhvr>
                                        <p:cTn id="13" dur="2000" fill="hold"/>
                                        <p:tgtEl>
                                          <p:spTgt spid="7"/>
                                        </p:tgtEl>
                                        <p:attrNameLst>
                                          <p:attrName>ppt_x</p:attrName>
                                          <p:attrName>ppt_y</p:attrName>
                                        </p:attrNameLst>
                                      </p:cBhvr>
                                      <p:rCtr x="0" y="-27153"/>
                                    </p:animMotion>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grpId="0" nodeType="clickEffect">
                                  <p:stCondLst>
                                    <p:cond delay="0"/>
                                  </p:stCondLst>
                                  <p:childTnLst>
                                    <p:animMotion origin="layout" path="M -5.26247E-7 4.07031E-7 L -5.26247E-7 -0.4105 " pathEditMode="relative" rAng="0" ptsTypes="AA">
                                      <p:cBhvr>
                                        <p:cTn id="25" dur="2000" fill="hold"/>
                                        <p:tgtEl>
                                          <p:spTgt spid="12"/>
                                        </p:tgtEl>
                                        <p:attrNameLst>
                                          <p:attrName>ppt_x</p:attrName>
                                          <p:attrName>ppt_y</p:attrName>
                                        </p:attrNameLst>
                                      </p:cBhvr>
                                      <p:rCtr x="0" y="-20537"/>
                                    </p:animMotion>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fill="hold" grpId="0" nodeType="clickEffect">
                                  <p:stCondLst>
                                    <p:cond delay="0"/>
                                  </p:stCondLst>
                                  <p:childTnLst>
                                    <p:animMotion origin="layout" path="M 3.78924E-6 -4.32007E-6 L 3.78924E-6 -0.61655 " pathEditMode="relative" rAng="0" ptsTypes="AA">
                                      <p:cBhvr>
                                        <p:cTn id="32" dur="2000" fill="hold"/>
                                        <p:tgtEl>
                                          <p:spTgt spid="13"/>
                                        </p:tgtEl>
                                        <p:attrNameLst>
                                          <p:attrName>ppt_x</p:attrName>
                                          <p:attrName>ppt_y</p:attrName>
                                        </p:attrNameLst>
                                      </p:cBhvr>
                                      <p:rCtr x="0" y="-30828"/>
                                    </p:animMotion>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p:bldP spid="15" grpId="0"/>
      <p:bldP spid="12" grpId="0" animBg="1"/>
      <p:bldP spid="13"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nvGrpSpPr>
          <p:cNvPr id="75" name="群組 74"/>
          <p:cNvGrpSpPr/>
          <p:nvPr/>
        </p:nvGrpSpPr>
        <p:grpSpPr>
          <a:xfrm>
            <a:off x="4153625" y="-13795"/>
            <a:ext cx="7724630" cy="6857999"/>
            <a:chOff x="0" y="0"/>
            <a:chExt cx="7724630" cy="6857999"/>
          </a:xfrm>
          <a:solidFill>
            <a:schemeClr val="accent1"/>
          </a:solidFill>
          <a:effectLst>
            <a:outerShdw blurRad="254000" dist="88900" algn="l" rotWithShape="0">
              <a:prstClr val="black">
                <a:alpha val="51000"/>
              </a:prstClr>
            </a:outerShdw>
          </a:effectLst>
        </p:grpSpPr>
        <p:sp>
          <p:nvSpPr>
            <p:cNvPr id="76" name="矩形 75"/>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77" name="圓角化同側角落矩形 76"/>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6" name="群組 45"/>
          <p:cNvGrpSpPr/>
          <p:nvPr/>
        </p:nvGrpSpPr>
        <p:grpSpPr>
          <a:xfrm>
            <a:off x="4255225" y="1"/>
            <a:ext cx="7724630" cy="6857999"/>
            <a:chOff x="0" y="0"/>
            <a:chExt cx="7724630" cy="6857999"/>
          </a:xfrm>
          <a:solidFill>
            <a:schemeClr val="accent1"/>
          </a:solidFill>
          <a:effectLst>
            <a:outerShdw blurRad="254000" dist="88900" algn="l" rotWithShape="0">
              <a:prstClr val="black">
                <a:alpha val="51000"/>
              </a:prstClr>
            </a:outerShdw>
          </a:effectLst>
        </p:grpSpPr>
        <p:sp>
          <p:nvSpPr>
            <p:cNvPr id="47" name="矩形 46"/>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48" name="圓角化同側角落矩形 47"/>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37" name="群組 36"/>
          <p:cNvGrpSpPr/>
          <p:nvPr/>
        </p:nvGrpSpPr>
        <p:grpSpPr>
          <a:xfrm>
            <a:off x="2831097" y="-13795"/>
            <a:ext cx="7724630" cy="6864858"/>
            <a:chOff x="0" y="-13648"/>
            <a:chExt cx="7724630" cy="6857999"/>
          </a:xfrm>
          <a:solidFill>
            <a:srgbClr val="63EB73"/>
          </a:solidFill>
          <a:effectLst>
            <a:outerShdw blurRad="254000" dist="88900" algn="l" rotWithShape="0">
              <a:prstClr val="black">
                <a:alpha val="51000"/>
              </a:prstClr>
            </a:outerShdw>
          </a:effectLst>
        </p:grpSpPr>
        <p:sp>
          <p:nvSpPr>
            <p:cNvPr id="38" name="矩形 37"/>
            <p:cNvSpPr/>
            <p:nvPr/>
          </p:nvSpPr>
          <p:spPr>
            <a:xfrm>
              <a:off x="0" y="-13648"/>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9" name="圓角化同側角落矩形 38"/>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9" name="群組 48"/>
          <p:cNvGrpSpPr/>
          <p:nvPr/>
        </p:nvGrpSpPr>
        <p:grpSpPr>
          <a:xfrm>
            <a:off x="2869769" y="4440"/>
            <a:ext cx="7724630" cy="6857999"/>
            <a:chOff x="0" y="0"/>
            <a:chExt cx="7724630" cy="6857999"/>
          </a:xfrm>
          <a:solidFill>
            <a:srgbClr val="63EB73"/>
          </a:solidFill>
          <a:effectLst>
            <a:outerShdw blurRad="254000" dist="88900" algn="l" rotWithShape="0">
              <a:prstClr val="black">
                <a:alpha val="51000"/>
              </a:prstClr>
            </a:outerShdw>
          </a:effectLst>
        </p:grpSpPr>
        <p:sp>
          <p:nvSpPr>
            <p:cNvPr id="50" name="矩形 49"/>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51" name="圓角化同側角落矩形 50"/>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0" name="群組 39"/>
          <p:cNvGrpSpPr/>
          <p:nvPr/>
        </p:nvGrpSpPr>
        <p:grpSpPr>
          <a:xfrm>
            <a:off x="1463200" y="-13795"/>
            <a:ext cx="7724630" cy="6856420"/>
            <a:chOff x="0" y="0"/>
            <a:chExt cx="7724630" cy="6857999"/>
          </a:xfrm>
          <a:solidFill>
            <a:srgbClr val="7BF0F9"/>
          </a:solidFill>
          <a:effectLst>
            <a:outerShdw blurRad="254000" dist="88900" algn="l" rotWithShape="0">
              <a:prstClr val="black">
                <a:alpha val="51000"/>
              </a:prstClr>
            </a:outerShdw>
          </a:effectLst>
        </p:grpSpPr>
        <p:sp>
          <p:nvSpPr>
            <p:cNvPr id="41" name="矩形 40"/>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42" name="圓角化同側角落矩形 41"/>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52" name="群組 51"/>
          <p:cNvGrpSpPr/>
          <p:nvPr/>
        </p:nvGrpSpPr>
        <p:grpSpPr>
          <a:xfrm>
            <a:off x="1463200" y="-2463"/>
            <a:ext cx="7724630" cy="6857999"/>
            <a:chOff x="0" y="0"/>
            <a:chExt cx="7724630" cy="6857999"/>
          </a:xfrm>
          <a:solidFill>
            <a:srgbClr val="7BF0F9"/>
          </a:solidFill>
          <a:effectLst>
            <a:outerShdw blurRad="254000" dist="88900" algn="l" rotWithShape="0">
              <a:prstClr val="black">
                <a:alpha val="51000"/>
              </a:prstClr>
            </a:outerShdw>
          </a:effectLst>
        </p:grpSpPr>
        <p:sp>
          <p:nvSpPr>
            <p:cNvPr id="53" name="矩形 52"/>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56" name="圓角化同側角落矩形 55"/>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57" name="群組 56"/>
          <p:cNvGrpSpPr/>
          <p:nvPr/>
        </p:nvGrpSpPr>
        <p:grpSpPr>
          <a:xfrm>
            <a:off x="14186" y="0"/>
            <a:ext cx="7724630" cy="6857999"/>
            <a:chOff x="0" y="0"/>
            <a:chExt cx="7724630" cy="6857999"/>
          </a:xfrm>
          <a:solidFill>
            <a:srgbClr val="7094F8"/>
          </a:solidFill>
          <a:effectLst>
            <a:outerShdw blurRad="254000" dist="88900" algn="l" rotWithShape="0">
              <a:prstClr val="black">
                <a:alpha val="51000"/>
              </a:prstClr>
            </a:outerShdw>
          </a:effectLst>
        </p:grpSpPr>
        <p:sp>
          <p:nvSpPr>
            <p:cNvPr id="59" name="矩形 5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0" name="圓角化同側角落矩形 5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61" name="群組 60"/>
          <p:cNvGrpSpPr/>
          <p:nvPr/>
        </p:nvGrpSpPr>
        <p:grpSpPr>
          <a:xfrm>
            <a:off x="0" y="4440"/>
            <a:ext cx="6438899" cy="6857999"/>
            <a:chOff x="0" y="-12700"/>
            <a:chExt cx="7708898" cy="6697762"/>
          </a:xfrm>
          <a:solidFill>
            <a:srgbClr val="FF706D"/>
          </a:solidFill>
          <a:effectLst>
            <a:outerShdw blurRad="254000" dist="88900" algn="l" rotWithShape="0">
              <a:prstClr val="black">
                <a:alpha val="51000"/>
              </a:prstClr>
            </a:outerShdw>
          </a:effectLst>
        </p:grpSpPr>
        <p:sp>
          <p:nvSpPr>
            <p:cNvPr id="62" name="矩形 61"/>
            <p:cNvSpPr/>
            <p:nvPr/>
          </p:nvSpPr>
          <p:spPr>
            <a:xfrm>
              <a:off x="0" y="-12700"/>
              <a:ext cx="7000517" cy="6697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3" name="圓角化同側角落矩形 62"/>
            <p:cNvSpPr/>
            <p:nvPr/>
          </p:nvSpPr>
          <p:spPr>
            <a:xfrm rot="5400000">
              <a:off x="5925556" y="1072178"/>
              <a:ext cx="2858301" cy="70838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64" name="文本占位符 9"/>
          <p:cNvSpPr txBox="1">
            <a:spLocks/>
          </p:cNvSpPr>
          <p:nvPr/>
        </p:nvSpPr>
        <p:spPr>
          <a:xfrm>
            <a:off x="82042" y="31209"/>
            <a:ext cx="5164281" cy="4068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4400" dirty="0">
                <a:solidFill>
                  <a:schemeClr val="bg1"/>
                </a:solidFill>
                <a:latin typeface="Times New Roman" panose="02020603050405020304" pitchFamily="18" charset="0"/>
                <a:ea typeface="Black Han Sans" pitchFamily="2" charset="-127"/>
                <a:cs typeface="Times New Roman" panose="02020603050405020304" pitchFamily="18" charset="0"/>
                <a:sym typeface="+mn-lt"/>
              </a:rPr>
              <a:t>The Impact of English Proficiency on the Tourism Industry of Taiwan </a:t>
            </a:r>
            <a:endParaRPr kumimoji="1" lang="zh-CN" altLang="en-US" sz="4400" dirty="0">
              <a:solidFill>
                <a:schemeClr val="bg1"/>
              </a:solidFill>
              <a:latin typeface="Times New Roman" panose="02020603050405020304" pitchFamily="18" charset="0"/>
              <a:ea typeface="Black Han Sans" pitchFamily="2" charset="-127"/>
              <a:cs typeface="Times New Roman" panose="02020603050405020304" pitchFamily="18" charset="0"/>
              <a:sym typeface="+mn-lt"/>
            </a:endParaRPr>
          </a:p>
        </p:txBody>
      </p:sp>
      <p:sp>
        <p:nvSpPr>
          <p:cNvPr id="65" name="文字方塊 64"/>
          <p:cNvSpPr txBox="1"/>
          <p:nvPr/>
        </p:nvSpPr>
        <p:spPr>
          <a:xfrm>
            <a:off x="82042" y="3715287"/>
            <a:ext cx="1348139" cy="2757678"/>
          </a:xfrm>
          <a:prstGeom prst="rect">
            <a:avLst/>
          </a:prstGeom>
          <a:noFill/>
        </p:spPr>
        <p:txBody>
          <a:bodyPr wrap="square" rtlCol="0">
            <a:spAutoFit/>
          </a:bodyPr>
          <a:lstStyle/>
          <a:p>
            <a:pPr>
              <a:lnSpc>
                <a:spcPct val="130000"/>
              </a:lnSpc>
              <a:spcBef>
                <a:spcPts val="600"/>
              </a:spcBef>
            </a:pPr>
            <a:r>
              <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rPr>
              <a:t>Members</a:t>
            </a:r>
            <a:r>
              <a:rPr lang="zh-TW" altLang="en-US" sz="2000" dirty="0" smtClean="0">
                <a:solidFill>
                  <a:srgbClr val="FFFDFD"/>
                </a:solidFill>
                <a:latin typeface="Times New Roman" panose="02020603050405020304" pitchFamily="18" charset="0"/>
                <a:ea typeface="Nunito"/>
                <a:cs typeface="Times New Roman" panose="02020603050405020304" pitchFamily="18" charset="0"/>
                <a:sym typeface="Nunito"/>
              </a:rPr>
              <a:t>：</a:t>
            </a:r>
            <a:endPar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Jocelyn          </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Jerry</a:t>
            </a:r>
            <a:endParaRPr lang="en-US" altLang="zh-TW" sz="2000" dirty="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Shirley</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Vicky</a:t>
            </a:r>
            <a:endParaRPr lang="en-US" altLang="zh-TW" sz="2000" dirty="0" smtClean="0">
              <a:solidFill>
                <a:srgbClr val="FFFDFD"/>
              </a:solidFill>
              <a:latin typeface="Times New Roman" panose="02020603050405020304" pitchFamily="18" charset="0"/>
              <a:cs typeface="Times New Roman" panose="02020603050405020304" pitchFamily="18" charset="0"/>
            </a:endParaRPr>
          </a:p>
          <a:p>
            <a:pPr>
              <a:lnSpc>
                <a:spcPct val="130000"/>
              </a:lnSpc>
              <a:spcBef>
                <a:spcPts val="600"/>
              </a:spcBef>
            </a:pPr>
            <a:endParaRPr lang="zh-TW" altLang="en-US" sz="14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6" name="文字方塊 65"/>
          <p:cNvSpPr txBox="1"/>
          <p:nvPr/>
        </p:nvSpPr>
        <p:spPr>
          <a:xfrm>
            <a:off x="1301242" y="4215448"/>
            <a:ext cx="1261572" cy="1446550"/>
          </a:xfrm>
          <a:prstGeom prst="rect">
            <a:avLst/>
          </a:prstGeom>
          <a:noFill/>
        </p:spPr>
        <p:txBody>
          <a:bodyPr wrap="square" rtlCol="0">
            <a:spAutoFit/>
          </a:bodyPr>
          <a:lstStyle/>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Daniel</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Kyle</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Lisa</a:t>
            </a:r>
            <a:endParaRPr lang="zh-TW" altLang="en-US" sz="2000" kern="0" dirty="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cxnSp>
        <p:nvCxnSpPr>
          <p:cNvPr id="67" name="直接连接符 6">
            <a:extLst>
              <a:ext uri="{FF2B5EF4-FFF2-40B4-BE49-F238E27FC236}">
                <a16:creationId xmlns:a16="http://schemas.microsoft.com/office/drawing/2014/main" xmlns="" id="{EBD17CE8-1494-4216-85A3-4601C3FFC6DE}"/>
              </a:ext>
            </a:extLst>
          </p:cNvPr>
          <p:cNvCxnSpPr>
            <a:cxnSpLocks/>
          </p:cNvCxnSpPr>
          <p:nvPr/>
        </p:nvCxnSpPr>
        <p:spPr>
          <a:xfrm>
            <a:off x="-36877" y="3217396"/>
            <a:ext cx="4911694" cy="0"/>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8" name="直接连接符 6">
            <a:extLst>
              <a:ext uri="{FF2B5EF4-FFF2-40B4-BE49-F238E27FC236}">
                <a16:creationId xmlns:a16="http://schemas.microsoft.com/office/drawing/2014/main" xmlns="" id="{EBD17CE8-1494-4216-85A3-4601C3FFC6DE}"/>
              </a:ext>
            </a:extLst>
          </p:cNvPr>
          <p:cNvCxnSpPr>
            <a:cxnSpLocks/>
          </p:cNvCxnSpPr>
          <p:nvPr/>
        </p:nvCxnSpPr>
        <p:spPr>
          <a:xfrm flipH="1">
            <a:off x="4874817" y="-13795"/>
            <a:ext cx="33624" cy="7299966"/>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69342" y="3261830"/>
            <a:ext cx="3551932" cy="453457"/>
          </a:xfrm>
          <a:prstGeom prst="rect">
            <a:avLst/>
          </a:prstGeom>
          <a:noFill/>
        </p:spPr>
        <p:txBody>
          <a:bodyPr wrap="square" rtlCol="0">
            <a:spAutoFit/>
          </a:bodyPr>
          <a:lstStyle/>
          <a:p>
            <a:pPr>
              <a:lnSpc>
                <a:spcPct val="130000"/>
              </a:lnSpc>
              <a:spcBef>
                <a:spcPts val="600"/>
              </a:spcBef>
            </a:pP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Teacher </a:t>
            </a:r>
            <a:r>
              <a:rPr lang="zh-TW" altLang="en-US" sz="2000" kern="0" dirty="0" smtClean="0">
                <a:solidFill>
                  <a:schemeClr val="bg1"/>
                </a:solidFill>
                <a:latin typeface="微软雅黑" panose="020B0503020204020204" pitchFamily="34" charset="-122"/>
                <a:ea typeface="微软雅黑" panose="020B0503020204020204" pitchFamily="34" charset="-122"/>
                <a:cs typeface="+mn-ea"/>
                <a:sym typeface="+mn-lt"/>
              </a:rPr>
              <a:t>：</a:t>
            </a:r>
            <a:r>
              <a:rPr lang="en-US" altLang="zh-TW" sz="2000" kern="0" dirty="0">
                <a:solidFill>
                  <a:schemeClr val="bg1"/>
                </a:solidFill>
                <a:latin typeface="微软雅黑" panose="020B0503020204020204" pitchFamily="34" charset="-122"/>
                <a:ea typeface="微软雅黑" panose="020B0503020204020204" pitchFamily="34" charset="-122"/>
                <a:cs typeface="+mn-ea"/>
                <a:sym typeface="+mn-lt"/>
              </a:rPr>
              <a:t>C</a:t>
            </a: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hris Hung</a:t>
            </a:r>
            <a:endParaRPr lang="zh-TW" altLang="en-US" sz="2000" kern="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891" y="647842"/>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980" y="169964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1549" y="2470302"/>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957" y="3312431"/>
            <a:ext cx="828675" cy="294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136" y="31209"/>
            <a:ext cx="1590675"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群組 57"/>
          <p:cNvGrpSpPr/>
          <p:nvPr/>
        </p:nvGrpSpPr>
        <p:grpSpPr>
          <a:xfrm>
            <a:off x="12388984" y="-300254"/>
            <a:ext cx="14890615" cy="7345870"/>
            <a:chOff x="12388984" y="-300254"/>
            <a:chExt cx="14890615" cy="7345870"/>
          </a:xfrm>
          <a:solidFill>
            <a:srgbClr val="7BF0F9"/>
          </a:solidFill>
        </p:grpSpPr>
        <p:grpSp>
          <p:nvGrpSpPr>
            <p:cNvPr id="34" name="群組 33"/>
            <p:cNvGrpSpPr/>
            <p:nvPr/>
          </p:nvGrpSpPr>
          <p:grpSpPr>
            <a:xfrm flipH="1">
              <a:off x="12388984" y="-300254"/>
              <a:ext cx="14890615" cy="7345870"/>
              <a:chOff x="0" y="0"/>
              <a:chExt cx="7724630" cy="6857999"/>
            </a:xfrm>
            <a:grpFill/>
            <a:effectLst>
              <a:outerShdw blurRad="254000" dist="88900" algn="l" rotWithShape="0">
                <a:prstClr val="black">
                  <a:alpha val="51000"/>
                </a:prstClr>
              </a:outerShdw>
            </a:effectLst>
          </p:grpSpPr>
          <p:sp>
            <p:nvSpPr>
              <p:cNvPr id="35" name="矩形 34"/>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6" name="圓角化同側角落矩形 35"/>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54" name="文字方塊 53"/>
            <p:cNvSpPr txBox="1"/>
            <p:nvPr/>
          </p:nvSpPr>
          <p:spPr>
            <a:xfrm>
              <a:off x="18171886" y="967529"/>
              <a:ext cx="6560457" cy="1392369"/>
            </a:xfrm>
            <a:prstGeom prst="rect">
              <a:avLst/>
            </a:prstGeom>
            <a:grpFill/>
          </p:spPr>
          <p:txBody>
            <a:bodyPr wrap="square" rtlCol="0">
              <a:spAutoFit/>
            </a:bodyPr>
            <a:lstStyle/>
            <a:p>
              <a:pPr>
                <a:lnSpc>
                  <a:spcPct val="130000"/>
                </a:lnSpc>
                <a:spcBef>
                  <a:spcPts val="600"/>
                </a:spcBef>
              </a:pPr>
              <a:r>
                <a:rPr lang="en-US" altLang="zh-TW"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Chapter Three</a:t>
              </a:r>
              <a:endParaRPr lang="zh-TW" altLang="en-US"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55" name="文字方塊 54"/>
            <p:cNvSpPr txBox="1"/>
            <p:nvPr/>
          </p:nvSpPr>
          <p:spPr>
            <a:xfrm>
              <a:off x="18894137" y="3664606"/>
              <a:ext cx="5083464" cy="972574"/>
            </a:xfrm>
            <a:prstGeom prst="rect">
              <a:avLst/>
            </a:prstGeom>
            <a:grpFill/>
          </p:spPr>
          <p:txBody>
            <a:bodyPr wrap="square" rtlCol="0">
              <a:spAutoFit/>
            </a:bodyPr>
            <a:lstStyle/>
            <a:p>
              <a:pPr>
                <a:lnSpc>
                  <a:spcPct val="130000"/>
                </a:lnSpc>
                <a:spcBef>
                  <a:spcPts val="600"/>
                </a:spcBef>
              </a:pPr>
              <a:r>
                <a:rPr lang="en-US" altLang="zh-TW"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Research method </a:t>
              </a:r>
              <a:endParaRPr lang="zh-TW" altLang="en-US"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377215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2384 -0.00231 L 0.92888 -0.00231 " pathEditMode="relative" rAng="0" ptsTypes="AA">
                                      <p:cBhvr>
                                        <p:cTn id="6" dur="1500" fill="hold"/>
                                        <p:tgtEl>
                                          <p:spTgt spid="40"/>
                                        </p:tgtEl>
                                        <p:attrNameLst>
                                          <p:attrName>ppt_x</p:attrName>
                                          <p:attrName>ppt_y</p:attrName>
                                        </p:attrNameLst>
                                      </p:cBhvr>
                                      <p:rCtr x="47636" y="0"/>
                                    </p:animMotion>
                                  </p:childTnLst>
                                </p:cTn>
                              </p:par>
                              <p:par>
                                <p:cTn id="7" presetID="35" presetClass="path" presetSubtype="0" accel="50000" decel="50000" fill="hold" nodeType="withEffect">
                                  <p:stCondLst>
                                    <p:cond delay="0"/>
                                  </p:stCondLst>
                                  <p:childTnLst>
                                    <p:animMotion origin="layout" path="M -2.91667E-6 3.33333E-6 L -1.21432 0.00787 " pathEditMode="relative" rAng="0" ptsTypes="AA">
                                      <p:cBhvr>
                                        <p:cTn id="8" dur="1500" fill="hold"/>
                                        <p:tgtEl>
                                          <p:spTgt spid="58"/>
                                        </p:tgtEl>
                                        <p:attrNameLst>
                                          <p:attrName>ppt_x</p:attrName>
                                          <p:attrName>ppt_y</p:attrName>
                                        </p:attrNameLst>
                                      </p:cBhvr>
                                      <p:rCtr x="-60716"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49" name="群組 48"/>
          <p:cNvGrpSpPr/>
          <p:nvPr/>
        </p:nvGrpSpPr>
        <p:grpSpPr>
          <a:xfrm>
            <a:off x="-1" y="-13862"/>
            <a:ext cx="11843657" cy="6857999"/>
            <a:chOff x="0" y="0"/>
            <a:chExt cx="7724630" cy="6857999"/>
          </a:xfrm>
          <a:solidFill>
            <a:srgbClr val="FCD0CD">
              <a:alpha val="52549"/>
            </a:srgbClr>
          </a:solidFill>
          <a:effectLst>
            <a:outerShdw blurRad="254000" dist="88900" algn="l" rotWithShape="0">
              <a:prstClr val="black">
                <a:alpha val="51000"/>
              </a:prstClr>
            </a:outerShdw>
          </a:effectLst>
        </p:grpSpPr>
        <p:sp>
          <p:nvSpPr>
            <p:cNvPr id="50" name="矩形 49"/>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51" name="圓角化同側角落矩形 50"/>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143" name="群組 142"/>
          <p:cNvGrpSpPr/>
          <p:nvPr/>
        </p:nvGrpSpPr>
        <p:grpSpPr>
          <a:xfrm>
            <a:off x="0" y="-1848"/>
            <a:ext cx="11843657" cy="6857999"/>
            <a:chOff x="0" y="0"/>
            <a:chExt cx="7724630" cy="6857999"/>
          </a:xfrm>
          <a:solidFill>
            <a:srgbClr val="FCD0CD"/>
          </a:solidFill>
          <a:effectLst>
            <a:outerShdw blurRad="254000" dist="88900" algn="l" rotWithShape="0">
              <a:prstClr val="black">
                <a:alpha val="51000"/>
              </a:prstClr>
            </a:outerShdw>
          </a:effectLst>
        </p:grpSpPr>
        <p:sp>
          <p:nvSpPr>
            <p:cNvPr id="144" name="矩形 143"/>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145" name="圓角化同側角落矩形 144"/>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pic>
        <p:nvPicPr>
          <p:cNvPr id="191" name="Google Shape;191;p19"/>
          <p:cNvPicPr preferRelativeResize="0"/>
          <p:nvPr/>
        </p:nvPicPr>
        <p:blipFill rotWithShape="1">
          <a:blip r:embed="rId3">
            <a:alphaModFix/>
          </a:blip>
          <a:srcRect l="9188" t="23321" r="75624" b="53334"/>
          <a:stretch/>
        </p:blipFill>
        <p:spPr>
          <a:xfrm>
            <a:off x="1629046" y="1897380"/>
            <a:ext cx="1851660" cy="1600200"/>
          </a:xfrm>
          <a:prstGeom prst="rect">
            <a:avLst/>
          </a:prstGeom>
          <a:noFill/>
          <a:ln>
            <a:noFill/>
          </a:ln>
        </p:spPr>
      </p:pic>
      <p:sp>
        <p:nvSpPr>
          <p:cNvPr id="192" name="Google Shape;192;p19"/>
          <p:cNvSpPr/>
          <p:nvPr/>
        </p:nvSpPr>
        <p:spPr>
          <a:xfrm>
            <a:off x="2995888" y="244983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9"/>
          <p:cNvSpPr/>
          <p:nvPr/>
        </p:nvSpPr>
        <p:spPr>
          <a:xfrm>
            <a:off x="3807418" y="244983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9"/>
          <p:cNvSpPr/>
          <p:nvPr/>
        </p:nvSpPr>
        <p:spPr>
          <a:xfrm>
            <a:off x="4618948" y="244983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9"/>
          <p:cNvSpPr/>
          <p:nvPr/>
        </p:nvSpPr>
        <p:spPr>
          <a:xfrm>
            <a:off x="5441908" y="244983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9"/>
          <p:cNvSpPr/>
          <p:nvPr/>
        </p:nvSpPr>
        <p:spPr>
          <a:xfrm>
            <a:off x="6272490" y="244983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9"/>
          <p:cNvSpPr/>
          <p:nvPr/>
        </p:nvSpPr>
        <p:spPr>
          <a:xfrm>
            <a:off x="7129740" y="244983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19"/>
          <p:cNvPicPr preferRelativeResize="0"/>
          <p:nvPr/>
        </p:nvPicPr>
        <p:blipFill rotWithShape="1">
          <a:blip r:embed="rId3">
            <a:alphaModFix/>
          </a:blip>
          <a:srcRect l="9188" t="23321" r="75624" b="53334"/>
          <a:stretch/>
        </p:blipFill>
        <p:spPr>
          <a:xfrm flipH="1">
            <a:off x="7449778" y="3408045"/>
            <a:ext cx="1851660" cy="1600200"/>
          </a:xfrm>
          <a:prstGeom prst="rect">
            <a:avLst/>
          </a:prstGeom>
          <a:noFill/>
          <a:ln>
            <a:noFill/>
          </a:ln>
        </p:spPr>
      </p:pic>
      <p:sp>
        <p:nvSpPr>
          <p:cNvPr id="199" name="Google Shape;199;p19"/>
          <p:cNvSpPr/>
          <p:nvPr/>
        </p:nvSpPr>
        <p:spPr>
          <a:xfrm>
            <a:off x="3874091" y="3964305"/>
            <a:ext cx="731400" cy="7314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9"/>
          <p:cNvSpPr/>
          <p:nvPr/>
        </p:nvSpPr>
        <p:spPr>
          <a:xfrm>
            <a:off x="4685621" y="3964305"/>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9"/>
          <p:cNvSpPr/>
          <p:nvPr/>
        </p:nvSpPr>
        <p:spPr>
          <a:xfrm>
            <a:off x="5508581" y="3964305"/>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9"/>
          <p:cNvSpPr/>
          <p:nvPr/>
        </p:nvSpPr>
        <p:spPr>
          <a:xfrm>
            <a:off x="6339163" y="3964305"/>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3" name="Google Shape;203;p19"/>
          <p:cNvPicPr preferRelativeResize="0"/>
          <p:nvPr/>
        </p:nvPicPr>
        <p:blipFill rotWithShape="1">
          <a:blip r:embed="rId3">
            <a:alphaModFix/>
          </a:blip>
          <a:srcRect l="9188" t="23321" r="75624" b="53334"/>
          <a:stretch/>
        </p:blipFill>
        <p:spPr>
          <a:xfrm rot="10800000" flipH="1">
            <a:off x="1672385" y="3667125"/>
            <a:ext cx="1851660" cy="1600200"/>
          </a:xfrm>
          <a:prstGeom prst="rect">
            <a:avLst/>
          </a:prstGeom>
          <a:noFill/>
          <a:ln>
            <a:noFill/>
          </a:ln>
        </p:spPr>
      </p:pic>
      <p:sp>
        <p:nvSpPr>
          <p:cNvPr id="204" name="Google Shape;204;p19"/>
          <p:cNvSpPr/>
          <p:nvPr/>
        </p:nvSpPr>
        <p:spPr>
          <a:xfrm>
            <a:off x="7131645" y="545211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9"/>
          <p:cNvSpPr/>
          <p:nvPr/>
        </p:nvSpPr>
        <p:spPr>
          <a:xfrm>
            <a:off x="3014938" y="545211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9"/>
          <p:cNvSpPr/>
          <p:nvPr/>
        </p:nvSpPr>
        <p:spPr>
          <a:xfrm>
            <a:off x="3826468" y="545211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9"/>
          <p:cNvSpPr/>
          <p:nvPr/>
        </p:nvSpPr>
        <p:spPr>
          <a:xfrm>
            <a:off x="4637998" y="545211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9"/>
          <p:cNvSpPr/>
          <p:nvPr/>
        </p:nvSpPr>
        <p:spPr>
          <a:xfrm>
            <a:off x="5460958" y="545211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9"/>
          <p:cNvSpPr/>
          <p:nvPr/>
        </p:nvSpPr>
        <p:spPr>
          <a:xfrm>
            <a:off x="6291540" y="5452110"/>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9"/>
          <p:cNvSpPr/>
          <p:nvPr/>
        </p:nvSpPr>
        <p:spPr>
          <a:xfrm>
            <a:off x="7169743" y="3964305"/>
            <a:ext cx="731520" cy="73152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1" name="Google Shape;211;p19"/>
          <p:cNvGrpSpPr/>
          <p:nvPr/>
        </p:nvGrpSpPr>
        <p:grpSpPr>
          <a:xfrm>
            <a:off x="1823355" y="0"/>
            <a:ext cx="731521" cy="1143000"/>
            <a:chOff x="2857498" y="0"/>
            <a:chExt cx="731521" cy="1143000"/>
          </a:xfrm>
        </p:grpSpPr>
        <p:sp>
          <p:nvSpPr>
            <p:cNvPr id="212" name="Google Shape;212;p19"/>
            <p:cNvSpPr/>
            <p:nvPr/>
          </p:nvSpPr>
          <p:spPr>
            <a:xfrm>
              <a:off x="2857498" y="0"/>
              <a:ext cx="731521" cy="11430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9"/>
            <p:cNvSpPr/>
            <p:nvPr/>
          </p:nvSpPr>
          <p:spPr>
            <a:xfrm rot="10800000">
              <a:off x="3026565" y="433388"/>
              <a:ext cx="393385" cy="356235"/>
            </a:xfrm>
            <a:prstGeom prst="triangle">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14" name="Google Shape;214;p19"/>
          <p:cNvPicPr preferRelativeResize="0"/>
          <p:nvPr/>
        </p:nvPicPr>
        <p:blipFill rotWithShape="1">
          <a:blip r:embed="rId4">
            <a:alphaModFix/>
          </a:blip>
          <a:srcRect l="69688" t="29712" r="17186" b="51112"/>
          <a:stretch/>
        </p:blipFill>
        <p:spPr>
          <a:xfrm>
            <a:off x="7858396" y="2352675"/>
            <a:ext cx="1600200" cy="1314450"/>
          </a:xfrm>
          <a:prstGeom prst="rect">
            <a:avLst/>
          </a:prstGeom>
          <a:noFill/>
          <a:ln>
            <a:noFill/>
          </a:ln>
        </p:spPr>
      </p:pic>
      <p:grpSp>
        <p:nvGrpSpPr>
          <p:cNvPr id="215" name="Google Shape;215;p19"/>
          <p:cNvGrpSpPr/>
          <p:nvPr/>
        </p:nvGrpSpPr>
        <p:grpSpPr>
          <a:xfrm>
            <a:off x="1780496" y="1295400"/>
            <a:ext cx="811530" cy="731520"/>
            <a:chOff x="2814639" y="1295400"/>
            <a:chExt cx="811530" cy="731520"/>
          </a:xfrm>
        </p:grpSpPr>
        <p:sp>
          <p:nvSpPr>
            <p:cNvPr id="216" name="Google Shape;216;p19"/>
            <p:cNvSpPr/>
            <p:nvPr/>
          </p:nvSpPr>
          <p:spPr>
            <a:xfrm>
              <a:off x="2857499" y="1295400"/>
              <a:ext cx="731520" cy="731520"/>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9"/>
            <p:cNvSpPr txBox="1"/>
            <p:nvPr/>
          </p:nvSpPr>
          <p:spPr>
            <a:xfrm>
              <a:off x="2814639" y="1307465"/>
              <a:ext cx="811530"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800" b="1" dirty="0">
                  <a:solidFill>
                    <a:schemeClr val="lt1"/>
                  </a:solidFill>
                  <a:latin typeface="Calibri"/>
                  <a:ea typeface="Calibri"/>
                  <a:cs typeface="Calibri"/>
                  <a:sym typeface="Calibri"/>
                </a:rPr>
                <a:t>①</a:t>
              </a:r>
              <a:endParaRPr dirty="0"/>
            </a:p>
          </p:txBody>
        </p:sp>
      </p:grpSp>
      <p:grpSp>
        <p:nvGrpSpPr>
          <p:cNvPr id="218" name="Google Shape;218;p19"/>
          <p:cNvGrpSpPr/>
          <p:nvPr/>
        </p:nvGrpSpPr>
        <p:grpSpPr>
          <a:xfrm>
            <a:off x="3002710" y="3964305"/>
            <a:ext cx="791371" cy="731520"/>
            <a:chOff x="4036853" y="3964305"/>
            <a:chExt cx="791371" cy="731520"/>
          </a:xfrm>
        </p:grpSpPr>
        <p:sp>
          <p:nvSpPr>
            <p:cNvPr id="219" name="Google Shape;219;p19"/>
            <p:cNvSpPr/>
            <p:nvPr/>
          </p:nvSpPr>
          <p:spPr>
            <a:xfrm>
              <a:off x="4096704" y="3964305"/>
              <a:ext cx="731520" cy="731520"/>
            </a:xfrm>
            <a:prstGeom prst="rect">
              <a:avLst/>
            </a:prstGeom>
            <a:solidFill>
              <a:srgbClr val="FF99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9"/>
            <p:cNvSpPr txBox="1"/>
            <p:nvPr/>
          </p:nvSpPr>
          <p:spPr>
            <a:xfrm>
              <a:off x="4036853" y="3991511"/>
              <a:ext cx="712470"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800" b="1" dirty="0">
                  <a:solidFill>
                    <a:schemeClr val="lt1"/>
                  </a:solidFill>
                  <a:latin typeface="Calibri"/>
                  <a:ea typeface="Calibri"/>
                  <a:cs typeface="Calibri"/>
                  <a:sym typeface="Calibri"/>
                </a:rPr>
                <a:t>③</a:t>
              </a:r>
              <a:endParaRPr dirty="0"/>
            </a:p>
          </p:txBody>
        </p:sp>
      </p:grpSp>
      <p:pic>
        <p:nvPicPr>
          <p:cNvPr id="221" name="Google Shape;221;p19"/>
          <p:cNvPicPr preferRelativeResize="0"/>
          <p:nvPr/>
        </p:nvPicPr>
        <p:blipFill rotWithShape="1">
          <a:blip r:embed="rId3">
            <a:alphaModFix/>
          </a:blip>
          <a:srcRect l="9188" t="23321" r="75624" b="53334"/>
          <a:stretch/>
        </p:blipFill>
        <p:spPr>
          <a:xfrm>
            <a:off x="1647625" y="4865638"/>
            <a:ext cx="1851660" cy="1600200"/>
          </a:xfrm>
          <a:prstGeom prst="rect">
            <a:avLst/>
          </a:prstGeom>
          <a:noFill/>
          <a:ln>
            <a:noFill/>
          </a:ln>
        </p:spPr>
      </p:pic>
      <p:grpSp>
        <p:nvGrpSpPr>
          <p:cNvPr id="222" name="Google Shape;222;p19"/>
          <p:cNvGrpSpPr/>
          <p:nvPr/>
        </p:nvGrpSpPr>
        <p:grpSpPr>
          <a:xfrm>
            <a:off x="7990482" y="5436870"/>
            <a:ext cx="811530" cy="744220"/>
            <a:chOff x="9024625" y="5436870"/>
            <a:chExt cx="811530" cy="744220"/>
          </a:xfrm>
        </p:grpSpPr>
        <p:sp>
          <p:nvSpPr>
            <p:cNvPr id="223" name="Google Shape;223;p19"/>
            <p:cNvSpPr/>
            <p:nvPr/>
          </p:nvSpPr>
          <p:spPr>
            <a:xfrm>
              <a:off x="9043991" y="5436870"/>
              <a:ext cx="731520" cy="731520"/>
            </a:xfrm>
            <a:prstGeom prst="rect">
              <a:avLst/>
            </a:prstGeom>
            <a:solidFill>
              <a:srgbClr val="F248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9"/>
            <p:cNvSpPr txBox="1"/>
            <p:nvPr/>
          </p:nvSpPr>
          <p:spPr>
            <a:xfrm>
              <a:off x="9024625" y="5476776"/>
              <a:ext cx="811530" cy="704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800" b="1" dirty="0" smtClean="0">
                  <a:solidFill>
                    <a:schemeClr val="lt1"/>
                  </a:solidFill>
                  <a:latin typeface="Calibri"/>
                  <a:ea typeface="Calibri"/>
                  <a:cs typeface="Calibri"/>
                  <a:sym typeface="Calibri"/>
                </a:rPr>
                <a:t>④</a:t>
              </a:r>
              <a:endParaRPr dirty="0"/>
            </a:p>
          </p:txBody>
        </p:sp>
      </p:grpSp>
      <p:sp>
        <p:nvSpPr>
          <p:cNvPr id="225" name="Google Shape;225;p19"/>
          <p:cNvSpPr/>
          <p:nvPr/>
        </p:nvSpPr>
        <p:spPr>
          <a:xfrm rot="-5400000">
            <a:off x="2659721" y="1773946"/>
            <a:ext cx="180000" cy="180000"/>
          </a:xfrm>
          <a:prstGeom prst="triangle">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6" name="Google Shape;226;p19" descr="「school icon」的圖片搜尋結果"/>
          <p:cNvPicPr preferRelativeResize="0"/>
          <p:nvPr/>
        </p:nvPicPr>
        <p:blipFill rotWithShape="1">
          <a:blip r:embed="rId5">
            <a:alphaModFix/>
          </a:blip>
          <a:srcRect/>
          <a:stretch/>
        </p:blipFill>
        <p:spPr>
          <a:xfrm>
            <a:off x="8802012" y="5008245"/>
            <a:ext cx="1632108" cy="1690156"/>
          </a:xfrm>
          <a:prstGeom prst="rect">
            <a:avLst/>
          </a:prstGeom>
          <a:noFill/>
          <a:ln>
            <a:noFill/>
          </a:ln>
        </p:spPr>
      </p:pic>
      <p:pic>
        <p:nvPicPr>
          <p:cNvPr id="227" name="Google Shape;227;p19" descr="相關圖片"/>
          <p:cNvPicPr preferRelativeResize="0"/>
          <p:nvPr/>
        </p:nvPicPr>
        <p:blipFill rotWithShape="1">
          <a:blip r:embed="rId6">
            <a:alphaModFix/>
          </a:blip>
          <a:srcRect/>
          <a:stretch/>
        </p:blipFill>
        <p:spPr>
          <a:xfrm>
            <a:off x="5645746" y="979614"/>
            <a:ext cx="1851659" cy="1481053"/>
          </a:xfrm>
          <a:prstGeom prst="rect">
            <a:avLst/>
          </a:prstGeom>
          <a:noFill/>
          <a:ln>
            <a:noFill/>
          </a:ln>
        </p:spPr>
      </p:pic>
      <p:sp>
        <p:nvSpPr>
          <p:cNvPr id="230" name="Google Shape;230;p19"/>
          <p:cNvSpPr/>
          <p:nvPr/>
        </p:nvSpPr>
        <p:spPr>
          <a:xfrm rot="5400000" flipH="1">
            <a:off x="7742243" y="3479049"/>
            <a:ext cx="180000" cy="180000"/>
          </a:xfrm>
          <a:prstGeom prst="triangle">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9"/>
          <p:cNvSpPr/>
          <p:nvPr/>
        </p:nvSpPr>
        <p:spPr>
          <a:xfrm>
            <a:off x="8328141" y="6212823"/>
            <a:ext cx="180000" cy="180000"/>
          </a:xfrm>
          <a:prstGeom prst="triangle">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9"/>
          <p:cNvSpPr/>
          <p:nvPr/>
        </p:nvSpPr>
        <p:spPr>
          <a:xfrm rot="10800000" flipV="1">
            <a:off x="3324085" y="4762678"/>
            <a:ext cx="180000" cy="180000"/>
          </a:xfrm>
          <a:prstGeom prst="triangle">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9"/>
          <p:cNvSpPr txBox="1">
            <a:spLocks noGrp="1"/>
          </p:cNvSpPr>
          <p:nvPr>
            <p:ph type="title"/>
          </p:nvPr>
        </p:nvSpPr>
        <p:spPr>
          <a:xfrm>
            <a:off x="2956361" y="90718"/>
            <a:ext cx="4971094" cy="876707"/>
          </a:xfrm>
          <a:prstGeom prst="rect">
            <a:avLst/>
          </a:prstGeom>
          <a:noFill/>
          <a:ln>
            <a:noFill/>
          </a:ln>
        </p:spPr>
        <p:txBody>
          <a:bodyPr spcFirstLastPara="1" wrap="square" lIns="91425" tIns="45700" rIns="91425" bIns="45700" anchor="ctr" anchorCtr="0">
            <a:noAutofit/>
          </a:bodyPr>
          <a:lstStyle/>
          <a:p>
            <a:pPr marL="0" lvl="0" indent="0">
              <a:spcAft>
                <a:spcPts val="0"/>
              </a:spcAft>
              <a:buClr>
                <a:srgbClr val="625E5E"/>
              </a:buClr>
              <a:buSzPts val="4400"/>
            </a:pPr>
            <a:r>
              <a:rPr lang="en-US" sz="4000" dirty="0">
                <a:latin typeface="Bodoni MT Black" panose="02070A03080606020203" pitchFamily="18" charset="0"/>
                <a:sym typeface="Calibri"/>
              </a:rPr>
              <a:t>Research method</a:t>
            </a:r>
            <a:endParaRPr sz="4000" dirty="0">
              <a:latin typeface="Bodoni MT Black" panose="02070A03080606020203" pitchFamily="18" charset="0"/>
              <a:sym typeface="Calibri"/>
            </a:endParaRPr>
          </a:p>
        </p:txBody>
      </p:sp>
      <p:sp>
        <p:nvSpPr>
          <p:cNvPr id="234" name="Google Shape;234;p19"/>
          <p:cNvSpPr/>
          <p:nvPr/>
        </p:nvSpPr>
        <p:spPr>
          <a:xfrm>
            <a:off x="5608142" y="6335931"/>
            <a:ext cx="3134293" cy="4450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57070"/>
              </a:buClr>
              <a:buSzPts val="2500"/>
              <a:buFont typeface="Calibri"/>
              <a:buNone/>
            </a:pPr>
            <a:r>
              <a:rPr lang="en-US" sz="2500" dirty="0" smtClean="0">
                <a:solidFill>
                  <a:srgbClr val="757070"/>
                </a:solidFill>
                <a:latin typeface="Times New Roman" panose="02020603050405020304" pitchFamily="18" charset="0"/>
                <a:ea typeface="Calibri"/>
                <a:cs typeface="Times New Roman" panose="02020603050405020304" pitchFamily="18" charset="0"/>
                <a:sym typeface="Calibri"/>
              </a:rPr>
              <a:t>Deadline 2018/10/30</a:t>
            </a:r>
          </a:p>
        </p:txBody>
      </p:sp>
      <p:sp>
        <p:nvSpPr>
          <p:cNvPr id="235" name="Google Shape;235;p19"/>
          <p:cNvSpPr/>
          <p:nvPr/>
        </p:nvSpPr>
        <p:spPr>
          <a:xfrm>
            <a:off x="2860930" y="1555999"/>
            <a:ext cx="2946738" cy="5471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57070"/>
              </a:buClr>
              <a:buSzPts val="2800"/>
              <a:buFont typeface="Calibri"/>
              <a:buNone/>
            </a:pPr>
            <a:r>
              <a:rPr lang="en-US" sz="2800" dirty="0" smtClean="0">
                <a:solidFill>
                  <a:srgbClr val="757070"/>
                </a:solidFill>
                <a:latin typeface="Times New Roman" panose="02020603050405020304" pitchFamily="18" charset="0"/>
                <a:cs typeface="Times New Roman" panose="02020603050405020304" pitchFamily="18" charset="0"/>
                <a:sym typeface="Calibri"/>
              </a:rPr>
              <a:t>From 2018/07/01</a:t>
            </a:r>
            <a:endParaRPr dirty="0">
              <a:latin typeface="Times New Roman" panose="02020603050405020304" pitchFamily="18" charset="0"/>
              <a:cs typeface="Times New Roman" panose="02020603050405020304" pitchFamily="18" charset="0"/>
            </a:endParaRPr>
          </a:p>
        </p:txBody>
      </p:sp>
      <p:sp>
        <p:nvSpPr>
          <p:cNvPr id="236" name="Google Shape;236;p19"/>
          <p:cNvSpPr/>
          <p:nvPr/>
        </p:nvSpPr>
        <p:spPr>
          <a:xfrm>
            <a:off x="2892653" y="4864276"/>
            <a:ext cx="2694276" cy="519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57070"/>
              </a:buClr>
              <a:buSzPts val="2700"/>
              <a:buFont typeface="Calibri"/>
              <a:buNone/>
            </a:pPr>
            <a:r>
              <a:rPr lang="en-US" sz="2700" dirty="0" smtClean="0">
                <a:solidFill>
                  <a:srgbClr val="757070"/>
                </a:solidFill>
                <a:latin typeface="Times New Roman" panose="02020603050405020304" pitchFamily="18" charset="0"/>
                <a:ea typeface="Calibri"/>
                <a:cs typeface="Times New Roman" panose="02020603050405020304" pitchFamily="18" charset="0"/>
                <a:sym typeface="Calibri"/>
              </a:rPr>
              <a:t>Distributed online </a:t>
            </a:r>
            <a:endParaRPr dirty="0">
              <a:latin typeface="Times New Roman" panose="02020603050405020304" pitchFamily="18" charset="0"/>
              <a:cs typeface="Times New Roman" panose="02020603050405020304" pitchFamily="18" charset="0"/>
            </a:endParaRPr>
          </a:p>
        </p:txBody>
      </p:sp>
      <p:sp>
        <p:nvSpPr>
          <p:cNvPr id="237" name="Google Shape;237;p19"/>
          <p:cNvSpPr/>
          <p:nvPr/>
        </p:nvSpPr>
        <p:spPr>
          <a:xfrm rot="16200000">
            <a:off x="6057507" y="2158404"/>
            <a:ext cx="579186" cy="2764157"/>
          </a:xfrm>
          <a:prstGeom prst="rect">
            <a:avLst/>
          </a:prstGeom>
          <a:noFill/>
          <a:ln>
            <a:noFill/>
          </a:ln>
        </p:spPr>
        <p:txBody>
          <a:bodyPr spcFirstLastPara="1" vert="eaVert" wrap="square" lIns="91425" tIns="45700" rIns="91425" bIns="45700" anchor="t" anchorCtr="0">
            <a:noAutofit/>
          </a:bodyPr>
          <a:lstStyle/>
          <a:p>
            <a:pPr lvl="0">
              <a:buClr>
                <a:srgbClr val="757070"/>
              </a:buClr>
              <a:buSzPts val="2550"/>
            </a:pPr>
            <a:r>
              <a:rPr lang="en-US" sz="2550" dirty="0" smtClean="0">
                <a:solidFill>
                  <a:srgbClr val="757070"/>
                </a:solidFill>
                <a:latin typeface="Times New Roman" panose="02020603050405020304" pitchFamily="18" charset="0"/>
                <a:ea typeface="Calibri"/>
                <a:cs typeface="Times New Roman" panose="02020603050405020304" pitchFamily="18" charset="0"/>
                <a:sym typeface="Calibri"/>
              </a:rPr>
              <a:t>Using </a:t>
            </a:r>
            <a:r>
              <a:rPr lang="en-US" sz="2550" dirty="0">
                <a:solidFill>
                  <a:srgbClr val="757070"/>
                </a:solidFill>
                <a:latin typeface="Times New Roman" panose="02020603050405020304" pitchFamily="18" charset="0"/>
                <a:ea typeface="Calibri"/>
                <a:cs typeface="Times New Roman" panose="02020603050405020304" pitchFamily="18" charset="0"/>
                <a:sym typeface="Calibri"/>
              </a:rPr>
              <a:t>google </a:t>
            </a:r>
            <a:r>
              <a:rPr lang="en-US" sz="2550" dirty="0" smtClean="0">
                <a:solidFill>
                  <a:srgbClr val="757070"/>
                </a:solidFill>
                <a:latin typeface="Times New Roman" panose="02020603050405020304" pitchFamily="18" charset="0"/>
                <a:ea typeface="Calibri"/>
                <a:cs typeface="Times New Roman" panose="02020603050405020304" pitchFamily="18" charset="0"/>
                <a:sym typeface="Calibri"/>
              </a:rPr>
              <a:t>sheet</a:t>
            </a:r>
            <a:endParaRPr dirty="0">
              <a:latin typeface="Times New Roman" panose="02020603050405020304" pitchFamily="18" charset="0"/>
              <a:cs typeface="Times New Roman" panose="02020603050405020304" pitchFamily="18" charset="0"/>
            </a:endParaRPr>
          </a:p>
        </p:txBody>
      </p:sp>
      <p:grpSp>
        <p:nvGrpSpPr>
          <p:cNvPr id="54" name="išḻîḓ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A6EB5E72-1BD9-4337-951A-86BC2848CC57}"/>
              </a:ext>
            </a:extLst>
          </p:cNvPr>
          <p:cNvGrpSpPr/>
          <p:nvPr/>
        </p:nvGrpSpPr>
        <p:grpSpPr>
          <a:xfrm>
            <a:off x="337877" y="2671936"/>
            <a:ext cx="1432345" cy="1651287"/>
            <a:chOff x="2933701" y="4727576"/>
            <a:chExt cx="42165588" cy="40932100"/>
          </a:xfrm>
        </p:grpSpPr>
        <p:sp>
          <p:nvSpPr>
            <p:cNvPr id="55" name="íşḷïďe">
              <a:extLst>
                <a:ext uri="{FF2B5EF4-FFF2-40B4-BE49-F238E27FC236}">
                  <a16:creationId xmlns="" xmlns:a16="http://schemas.microsoft.com/office/drawing/2014/main" id="{0F5197A8-A04B-4480-95B7-41ABEE6A3874}"/>
                </a:ext>
              </a:extLst>
            </p:cNvPr>
            <p:cNvSpPr/>
            <p:nvPr/>
          </p:nvSpPr>
          <p:spPr bwMode="auto">
            <a:xfrm>
              <a:off x="11680826" y="39716076"/>
              <a:ext cx="26352500" cy="5943600"/>
            </a:xfrm>
            <a:custGeom>
              <a:avLst/>
              <a:gdLst/>
              <a:ahLst/>
              <a:cxnLst>
                <a:cxn ang="0">
                  <a:pos x="120" y="23"/>
                </a:cxn>
                <a:cxn ang="0">
                  <a:pos x="111" y="26"/>
                </a:cxn>
                <a:cxn ang="0">
                  <a:pos x="101" y="29"/>
                </a:cxn>
                <a:cxn ang="0">
                  <a:pos x="111" y="26"/>
                </a:cxn>
                <a:cxn ang="0">
                  <a:pos x="120" y="23"/>
                </a:cxn>
                <a:cxn ang="0">
                  <a:pos x="120" y="23"/>
                </a:cxn>
                <a:cxn ang="0">
                  <a:pos x="90" y="9"/>
                </a:cxn>
                <a:cxn ang="0">
                  <a:pos x="90" y="9"/>
                </a:cxn>
                <a:cxn ang="0">
                  <a:pos x="84" y="10"/>
                </a:cxn>
                <a:cxn ang="0">
                  <a:pos x="84" y="10"/>
                </a:cxn>
                <a:cxn ang="0">
                  <a:pos x="90" y="9"/>
                </a:cxn>
                <a:cxn ang="0">
                  <a:pos x="90" y="9"/>
                </a:cxn>
                <a:cxn ang="0">
                  <a:pos x="90" y="9"/>
                </a:cxn>
                <a:cxn ang="0">
                  <a:pos x="89" y="10"/>
                </a:cxn>
                <a:cxn ang="0">
                  <a:pos x="88" y="10"/>
                </a:cxn>
                <a:cxn ang="0">
                  <a:pos x="92" y="10"/>
                </a:cxn>
                <a:cxn ang="0">
                  <a:pos x="90" y="9"/>
                </a:cxn>
                <a:cxn ang="0">
                  <a:pos x="90" y="9"/>
                </a:cxn>
                <a:cxn ang="0">
                  <a:pos x="90" y="9"/>
                </a:cxn>
                <a:cxn ang="0">
                  <a:pos x="90" y="9"/>
                </a:cxn>
                <a:cxn ang="0">
                  <a:pos x="197" y="3"/>
                </a:cxn>
                <a:cxn ang="0">
                  <a:pos x="196" y="22"/>
                </a:cxn>
                <a:cxn ang="0">
                  <a:pos x="165" y="35"/>
                </a:cxn>
                <a:cxn ang="0">
                  <a:pos x="127" y="26"/>
                </a:cxn>
                <a:cxn ang="0">
                  <a:pos x="118" y="30"/>
                </a:cxn>
                <a:cxn ang="0">
                  <a:pos x="73" y="37"/>
                </a:cxn>
                <a:cxn ang="0">
                  <a:pos x="45" y="31"/>
                </a:cxn>
                <a:cxn ang="0">
                  <a:pos x="31" y="22"/>
                </a:cxn>
                <a:cxn ang="0">
                  <a:pos x="29" y="5"/>
                </a:cxn>
                <a:cxn ang="0">
                  <a:pos x="0" y="24"/>
                </a:cxn>
                <a:cxn ang="0">
                  <a:pos x="118" y="53"/>
                </a:cxn>
                <a:cxn ang="0">
                  <a:pos x="235" y="24"/>
                </a:cxn>
                <a:cxn ang="0">
                  <a:pos x="197" y="3"/>
                </a:cxn>
                <a:cxn ang="0">
                  <a:pos x="113" y="0"/>
                </a:cxn>
                <a:cxn ang="0">
                  <a:pos x="111" y="0"/>
                </a:cxn>
                <a:cxn ang="0">
                  <a:pos x="114" y="1"/>
                </a:cxn>
                <a:cxn ang="0">
                  <a:pos x="118" y="3"/>
                </a:cxn>
                <a:cxn ang="0">
                  <a:pos x="124" y="1"/>
                </a:cxn>
                <a:cxn ang="0">
                  <a:pos x="113" y="0"/>
                </a:cxn>
              </a:cxnLst>
              <a:rect l="0" t="0" r="r" b="b"/>
              <a:pathLst>
                <a:path w="235" h="53">
                  <a:moveTo>
                    <a:pt x="120" y="23"/>
                  </a:moveTo>
                  <a:cubicBezTo>
                    <a:pt x="115" y="25"/>
                    <a:pt x="111" y="26"/>
                    <a:pt x="111" y="26"/>
                  </a:cubicBezTo>
                  <a:cubicBezTo>
                    <a:pt x="107" y="27"/>
                    <a:pt x="104" y="28"/>
                    <a:pt x="101" y="29"/>
                  </a:cubicBezTo>
                  <a:cubicBezTo>
                    <a:pt x="104" y="28"/>
                    <a:pt x="107" y="27"/>
                    <a:pt x="111" y="26"/>
                  </a:cubicBezTo>
                  <a:cubicBezTo>
                    <a:pt x="111" y="26"/>
                    <a:pt x="115" y="25"/>
                    <a:pt x="120" y="23"/>
                  </a:cubicBezTo>
                  <a:cubicBezTo>
                    <a:pt x="120" y="23"/>
                    <a:pt x="120" y="23"/>
                    <a:pt x="120" y="23"/>
                  </a:cubicBezTo>
                  <a:moveTo>
                    <a:pt x="90" y="9"/>
                  </a:moveTo>
                  <a:cubicBezTo>
                    <a:pt x="90" y="9"/>
                    <a:pt x="90" y="9"/>
                    <a:pt x="90" y="9"/>
                  </a:cubicBezTo>
                  <a:cubicBezTo>
                    <a:pt x="88" y="9"/>
                    <a:pt x="87" y="10"/>
                    <a:pt x="84" y="10"/>
                  </a:cubicBezTo>
                  <a:cubicBezTo>
                    <a:pt x="84" y="10"/>
                    <a:pt x="84" y="10"/>
                    <a:pt x="84" y="10"/>
                  </a:cubicBezTo>
                  <a:cubicBezTo>
                    <a:pt x="87" y="10"/>
                    <a:pt x="88" y="9"/>
                    <a:pt x="90" y="9"/>
                  </a:cubicBezTo>
                  <a:cubicBezTo>
                    <a:pt x="90" y="9"/>
                    <a:pt x="90" y="9"/>
                    <a:pt x="90" y="9"/>
                  </a:cubicBezTo>
                  <a:cubicBezTo>
                    <a:pt x="90" y="9"/>
                    <a:pt x="90" y="9"/>
                    <a:pt x="90" y="9"/>
                  </a:cubicBezTo>
                  <a:cubicBezTo>
                    <a:pt x="89" y="10"/>
                    <a:pt x="89" y="10"/>
                    <a:pt x="89" y="10"/>
                  </a:cubicBezTo>
                  <a:cubicBezTo>
                    <a:pt x="89" y="10"/>
                    <a:pt x="88" y="10"/>
                    <a:pt x="88" y="10"/>
                  </a:cubicBezTo>
                  <a:cubicBezTo>
                    <a:pt x="89" y="10"/>
                    <a:pt x="90" y="10"/>
                    <a:pt x="92" y="10"/>
                  </a:cubicBezTo>
                  <a:cubicBezTo>
                    <a:pt x="91" y="9"/>
                    <a:pt x="90" y="9"/>
                    <a:pt x="90" y="9"/>
                  </a:cubicBezTo>
                  <a:cubicBezTo>
                    <a:pt x="90" y="9"/>
                    <a:pt x="90" y="9"/>
                    <a:pt x="90" y="9"/>
                  </a:cubicBezTo>
                  <a:cubicBezTo>
                    <a:pt x="90" y="9"/>
                    <a:pt x="90" y="9"/>
                    <a:pt x="90" y="9"/>
                  </a:cubicBezTo>
                  <a:cubicBezTo>
                    <a:pt x="90" y="9"/>
                    <a:pt x="90" y="9"/>
                    <a:pt x="90" y="9"/>
                  </a:cubicBezTo>
                  <a:moveTo>
                    <a:pt x="197" y="3"/>
                  </a:moveTo>
                  <a:cubicBezTo>
                    <a:pt x="199" y="9"/>
                    <a:pt x="200" y="17"/>
                    <a:pt x="196" y="22"/>
                  </a:cubicBezTo>
                  <a:cubicBezTo>
                    <a:pt x="191" y="28"/>
                    <a:pt x="182" y="35"/>
                    <a:pt x="165" y="35"/>
                  </a:cubicBezTo>
                  <a:cubicBezTo>
                    <a:pt x="155" y="35"/>
                    <a:pt x="143" y="32"/>
                    <a:pt x="127" y="26"/>
                  </a:cubicBezTo>
                  <a:cubicBezTo>
                    <a:pt x="123" y="28"/>
                    <a:pt x="119" y="29"/>
                    <a:pt x="118" y="30"/>
                  </a:cubicBezTo>
                  <a:cubicBezTo>
                    <a:pt x="99" y="35"/>
                    <a:pt x="84" y="37"/>
                    <a:pt x="73" y="37"/>
                  </a:cubicBezTo>
                  <a:cubicBezTo>
                    <a:pt x="60" y="37"/>
                    <a:pt x="51" y="35"/>
                    <a:pt x="45" y="31"/>
                  </a:cubicBezTo>
                  <a:cubicBezTo>
                    <a:pt x="38" y="29"/>
                    <a:pt x="34" y="25"/>
                    <a:pt x="31" y="22"/>
                  </a:cubicBezTo>
                  <a:cubicBezTo>
                    <a:pt x="27" y="18"/>
                    <a:pt x="27" y="11"/>
                    <a:pt x="29" y="5"/>
                  </a:cubicBezTo>
                  <a:cubicBezTo>
                    <a:pt x="11" y="10"/>
                    <a:pt x="0" y="17"/>
                    <a:pt x="0" y="24"/>
                  </a:cubicBezTo>
                  <a:cubicBezTo>
                    <a:pt x="0" y="40"/>
                    <a:pt x="53" y="53"/>
                    <a:pt x="118" y="53"/>
                  </a:cubicBezTo>
                  <a:cubicBezTo>
                    <a:pt x="183" y="53"/>
                    <a:pt x="235" y="40"/>
                    <a:pt x="235" y="24"/>
                  </a:cubicBezTo>
                  <a:cubicBezTo>
                    <a:pt x="235" y="16"/>
                    <a:pt x="221" y="8"/>
                    <a:pt x="197" y="3"/>
                  </a:cubicBezTo>
                  <a:moveTo>
                    <a:pt x="113" y="0"/>
                  </a:moveTo>
                  <a:cubicBezTo>
                    <a:pt x="111" y="0"/>
                    <a:pt x="111" y="0"/>
                    <a:pt x="111" y="0"/>
                  </a:cubicBezTo>
                  <a:cubicBezTo>
                    <a:pt x="112" y="1"/>
                    <a:pt x="113" y="1"/>
                    <a:pt x="114" y="1"/>
                  </a:cubicBezTo>
                  <a:cubicBezTo>
                    <a:pt x="115" y="2"/>
                    <a:pt x="117" y="2"/>
                    <a:pt x="118" y="3"/>
                  </a:cubicBezTo>
                  <a:cubicBezTo>
                    <a:pt x="121" y="2"/>
                    <a:pt x="123" y="1"/>
                    <a:pt x="124" y="1"/>
                  </a:cubicBezTo>
                  <a:cubicBezTo>
                    <a:pt x="113" y="0"/>
                    <a:pt x="113" y="0"/>
                    <a:pt x="113" y="0"/>
                  </a:cubicBezTo>
                </a:path>
              </a:pathLst>
            </a:custGeom>
            <a:solidFill>
              <a:srgbClr val="00A9B5"/>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6" name="íş1iḍê">
              <a:extLst>
                <a:ext uri="{FF2B5EF4-FFF2-40B4-BE49-F238E27FC236}">
                  <a16:creationId xmlns="" xmlns:a16="http://schemas.microsoft.com/office/drawing/2014/main" id="{06EEEBA4-71B6-4819-999A-B5AAB19ED42A}"/>
                </a:ext>
              </a:extLst>
            </p:cNvPr>
            <p:cNvSpPr/>
            <p:nvPr/>
          </p:nvSpPr>
          <p:spPr bwMode="auto">
            <a:xfrm>
              <a:off x="25361901" y="38258751"/>
              <a:ext cx="5494338" cy="4037013"/>
            </a:xfrm>
            <a:custGeom>
              <a:avLst/>
              <a:gdLst/>
              <a:ahLst/>
              <a:cxnLst>
                <a:cxn ang="0">
                  <a:pos x="2" y="14"/>
                </a:cxn>
                <a:cxn ang="0">
                  <a:pos x="15" y="25"/>
                </a:cxn>
                <a:cxn ang="0">
                  <a:pos x="40" y="35"/>
                </a:cxn>
                <a:cxn ang="0">
                  <a:pos x="47" y="34"/>
                </a:cxn>
                <a:cxn ang="0">
                  <a:pos x="49" y="30"/>
                </a:cxn>
                <a:cxn ang="0">
                  <a:pos x="27" y="12"/>
                </a:cxn>
                <a:cxn ang="0">
                  <a:pos x="21" y="10"/>
                </a:cxn>
                <a:cxn ang="0">
                  <a:pos x="20" y="6"/>
                </a:cxn>
                <a:cxn ang="0">
                  <a:pos x="15" y="2"/>
                </a:cxn>
                <a:cxn ang="0">
                  <a:pos x="12" y="1"/>
                </a:cxn>
                <a:cxn ang="0">
                  <a:pos x="10" y="2"/>
                </a:cxn>
                <a:cxn ang="0">
                  <a:pos x="2" y="14"/>
                </a:cxn>
              </a:cxnLst>
              <a:rect l="0" t="0" r="r" b="b"/>
              <a:pathLst>
                <a:path w="49" h="36">
                  <a:moveTo>
                    <a:pt x="2" y="14"/>
                  </a:moveTo>
                  <a:cubicBezTo>
                    <a:pt x="3" y="15"/>
                    <a:pt x="10" y="19"/>
                    <a:pt x="15" y="25"/>
                  </a:cubicBezTo>
                  <a:cubicBezTo>
                    <a:pt x="21" y="27"/>
                    <a:pt x="40" y="35"/>
                    <a:pt x="40" y="35"/>
                  </a:cubicBezTo>
                  <a:cubicBezTo>
                    <a:pt x="40" y="35"/>
                    <a:pt x="44" y="36"/>
                    <a:pt x="47" y="34"/>
                  </a:cubicBezTo>
                  <a:cubicBezTo>
                    <a:pt x="49" y="33"/>
                    <a:pt x="49" y="30"/>
                    <a:pt x="49" y="30"/>
                  </a:cubicBezTo>
                  <a:cubicBezTo>
                    <a:pt x="27" y="12"/>
                    <a:pt x="27" y="12"/>
                    <a:pt x="27" y="12"/>
                  </a:cubicBezTo>
                  <a:cubicBezTo>
                    <a:pt x="21" y="10"/>
                    <a:pt x="21" y="10"/>
                    <a:pt x="21" y="10"/>
                  </a:cubicBezTo>
                  <a:cubicBezTo>
                    <a:pt x="20" y="6"/>
                    <a:pt x="20" y="6"/>
                    <a:pt x="20" y="6"/>
                  </a:cubicBezTo>
                  <a:cubicBezTo>
                    <a:pt x="15" y="2"/>
                    <a:pt x="15" y="2"/>
                    <a:pt x="15" y="2"/>
                  </a:cubicBezTo>
                  <a:cubicBezTo>
                    <a:pt x="15" y="2"/>
                    <a:pt x="13" y="0"/>
                    <a:pt x="12" y="1"/>
                  </a:cubicBezTo>
                  <a:cubicBezTo>
                    <a:pt x="11" y="1"/>
                    <a:pt x="10" y="2"/>
                    <a:pt x="10" y="2"/>
                  </a:cubicBezTo>
                  <a:cubicBezTo>
                    <a:pt x="10" y="2"/>
                    <a:pt x="0" y="13"/>
                    <a:pt x="2" y="14"/>
                  </a:cubicBezTo>
                </a:path>
              </a:pathLst>
            </a:custGeom>
            <a:solidFill>
              <a:srgbClr val="0C0B0B"/>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7" name="íṩľíḑé">
              <a:extLst>
                <a:ext uri="{FF2B5EF4-FFF2-40B4-BE49-F238E27FC236}">
                  <a16:creationId xmlns="" xmlns:a16="http://schemas.microsoft.com/office/drawing/2014/main" id="{729D5CB9-58A3-48CD-9266-CFE1E8607D52}"/>
                </a:ext>
              </a:extLst>
            </p:cNvPr>
            <p:cNvSpPr/>
            <p:nvPr/>
          </p:nvSpPr>
          <p:spPr bwMode="auto">
            <a:xfrm>
              <a:off x="21661438" y="37360226"/>
              <a:ext cx="12558713" cy="7513638"/>
            </a:xfrm>
            <a:custGeom>
              <a:avLst/>
              <a:gdLst/>
              <a:ahLst/>
              <a:cxnLst>
                <a:cxn ang="0">
                  <a:pos x="6" y="22"/>
                </a:cxn>
                <a:cxn ang="0">
                  <a:pos x="14" y="19"/>
                </a:cxn>
                <a:cxn ang="0">
                  <a:pos x="35" y="26"/>
                </a:cxn>
                <a:cxn ang="0">
                  <a:pos x="49" y="30"/>
                </a:cxn>
                <a:cxn ang="0">
                  <a:pos x="57" y="31"/>
                </a:cxn>
                <a:cxn ang="0">
                  <a:pos x="52" y="22"/>
                </a:cxn>
                <a:cxn ang="0">
                  <a:pos x="24" y="21"/>
                </a:cxn>
                <a:cxn ang="0">
                  <a:pos x="24" y="21"/>
                </a:cxn>
                <a:cxn ang="0">
                  <a:pos x="24" y="0"/>
                </a:cxn>
                <a:cxn ang="0">
                  <a:pos x="60" y="0"/>
                </a:cxn>
                <a:cxn ang="0">
                  <a:pos x="107" y="20"/>
                </a:cxn>
                <a:cxn ang="0">
                  <a:pos x="107" y="43"/>
                </a:cxn>
                <a:cxn ang="0">
                  <a:pos x="27" y="41"/>
                </a:cxn>
                <a:cxn ang="0">
                  <a:pos x="1" y="30"/>
                </a:cxn>
                <a:cxn ang="0">
                  <a:pos x="6" y="22"/>
                </a:cxn>
              </a:cxnLst>
              <a:rect l="0" t="0" r="r" b="b"/>
              <a:pathLst>
                <a:path w="112" h="67">
                  <a:moveTo>
                    <a:pt x="6" y="22"/>
                  </a:moveTo>
                  <a:cubicBezTo>
                    <a:pt x="9" y="19"/>
                    <a:pt x="13" y="18"/>
                    <a:pt x="14" y="19"/>
                  </a:cubicBezTo>
                  <a:cubicBezTo>
                    <a:pt x="14" y="19"/>
                    <a:pt x="31" y="24"/>
                    <a:pt x="35" y="26"/>
                  </a:cubicBezTo>
                  <a:cubicBezTo>
                    <a:pt x="40" y="27"/>
                    <a:pt x="45" y="29"/>
                    <a:pt x="49" y="30"/>
                  </a:cubicBezTo>
                  <a:cubicBezTo>
                    <a:pt x="52" y="31"/>
                    <a:pt x="55" y="31"/>
                    <a:pt x="57" y="31"/>
                  </a:cubicBezTo>
                  <a:cubicBezTo>
                    <a:pt x="64" y="31"/>
                    <a:pt x="70" y="25"/>
                    <a:pt x="52" y="22"/>
                  </a:cubicBezTo>
                  <a:cubicBezTo>
                    <a:pt x="24" y="21"/>
                    <a:pt x="24" y="21"/>
                    <a:pt x="24" y="21"/>
                  </a:cubicBezTo>
                  <a:cubicBezTo>
                    <a:pt x="24" y="21"/>
                    <a:pt x="24" y="21"/>
                    <a:pt x="24" y="21"/>
                  </a:cubicBezTo>
                  <a:cubicBezTo>
                    <a:pt x="24" y="0"/>
                    <a:pt x="24" y="0"/>
                    <a:pt x="24" y="0"/>
                  </a:cubicBezTo>
                  <a:cubicBezTo>
                    <a:pt x="60" y="0"/>
                    <a:pt x="60" y="0"/>
                    <a:pt x="60" y="0"/>
                  </a:cubicBezTo>
                  <a:cubicBezTo>
                    <a:pt x="60" y="0"/>
                    <a:pt x="97" y="4"/>
                    <a:pt x="107" y="20"/>
                  </a:cubicBezTo>
                  <a:cubicBezTo>
                    <a:pt x="110" y="25"/>
                    <a:pt x="112" y="37"/>
                    <a:pt x="107" y="43"/>
                  </a:cubicBezTo>
                  <a:cubicBezTo>
                    <a:pt x="98" y="53"/>
                    <a:pt x="78" y="67"/>
                    <a:pt x="27" y="41"/>
                  </a:cubicBezTo>
                  <a:cubicBezTo>
                    <a:pt x="26" y="41"/>
                    <a:pt x="2" y="31"/>
                    <a:pt x="1" y="30"/>
                  </a:cubicBezTo>
                  <a:cubicBezTo>
                    <a:pt x="1" y="30"/>
                    <a:pt x="0" y="27"/>
                    <a:pt x="6" y="22"/>
                  </a:cubicBezTo>
                </a:path>
              </a:pathLst>
            </a:custGeom>
            <a:solidFill>
              <a:srgbClr val="33302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8" name="išľiḋè">
              <a:extLst>
                <a:ext uri="{FF2B5EF4-FFF2-40B4-BE49-F238E27FC236}">
                  <a16:creationId xmlns="" xmlns:a16="http://schemas.microsoft.com/office/drawing/2014/main" id="{9A76BA6C-61E9-4973-9EE6-7F64B2B18344}"/>
                </a:ext>
              </a:extLst>
            </p:cNvPr>
            <p:cNvSpPr/>
            <p:nvPr/>
          </p:nvSpPr>
          <p:spPr bwMode="auto">
            <a:xfrm>
              <a:off x="24352251" y="37360226"/>
              <a:ext cx="9196388" cy="2019300"/>
            </a:xfrm>
            <a:custGeom>
              <a:avLst/>
              <a:gdLst/>
              <a:ahLst/>
              <a:cxnLst>
                <a:cxn ang="0">
                  <a:pos x="36" y="0"/>
                </a:cxn>
                <a:cxn ang="0">
                  <a:pos x="0" y="0"/>
                </a:cxn>
                <a:cxn ang="0">
                  <a:pos x="3" y="3"/>
                </a:cxn>
                <a:cxn ang="0">
                  <a:pos x="38" y="3"/>
                </a:cxn>
                <a:cxn ang="0">
                  <a:pos x="82" y="18"/>
                </a:cxn>
                <a:cxn ang="0">
                  <a:pos x="36" y="0"/>
                </a:cxn>
              </a:cxnLst>
              <a:rect l="0" t="0" r="r" b="b"/>
              <a:pathLst>
                <a:path w="82" h="18">
                  <a:moveTo>
                    <a:pt x="36" y="0"/>
                  </a:moveTo>
                  <a:cubicBezTo>
                    <a:pt x="0" y="0"/>
                    <a:pt x="0" y="0"/>
                    <a:pt x="0" y="0"/>
                  </a:cubicBezTo>
                  <a:cubicBezTo>
                    <a:pt x="3" y="3"/>
                    <a:pt x="3" y="3"/>
                    <a:pt x="3" y="3"/>
                  </a:cubicBezTo>
                  <a:cubicBezTo>
                    <a:pt x="38" y="3"/>
                    <a:pt x="38" y="3"/>
                    <a:pt x="38" y="3"/>
                  </a:cubicBezTo>
                  <a:cubicBezTo>
                    <a:pt x="38" y="3"/>
                    <a:pt x="68" y="6"/>
                    <a:pt x="82" y="18"/>
                  </a:cubicBezTo>
                  <a:cubicBezTo>
                    <a:pt x="70" y="4"/>
                    <a:pt x="36" y="0"/>
                    <a:pt x="36" y="0"/>
                  </a:cubicBezTo>
                  <a:close/>
                </a:path>
              </a:pathLst>
            </a:custGeom>
            <a:solidFill>
              <a:srgbClr val="595757"/>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9" name="íṡlîḑê">
              <a:extLst>
                <a:ext uri="{FF2B5EF4-FFF2-40B4-BE49-F238E27FC236}">
                  <a16:creationId xmlns="" xmlns:a16="http://schemas.microsoft.com/office/drawing/2014/main" id="{26F03E77-0FE3-46D5-BEF3-0D892D148AF1}"/>
                </a:ext>
              </a:extLst>
            </p:cNvPr>
            <p:cNvSpPr/>
            <p:nvPr/>
          </p:nvSpPr>
          <p:spPr bwMode="auto">
            <a:xfrm>
              <a:off x="16725901" y="42295763"/>
              <a:ext cx="9196388" cy="1570038"/>
            </a:xfrm>
            <a:custGeom>
              <a:avLst/>
              <a:gdLst/>
              <a:ahLst/>
              <a:cxnLst>
                <a:cxn ang="0">
                  <a:pos x="75" y="0"/>
                </a:cxn>
                <a:cxn ang="0">
                  <a:pos x="66" y="3"/>
                </a:cxn>
                <a:cxn ang="0">
                  <a:pos x="56" y="6"/>
                </a:cxn>
                <a:cxn ang="0">
                  <a:pos x="20" y="11"/>
                </a:cxn>
                <a:cxn ang="0">
                  <a:pos x="0" y="8"/>
                </a:cxn>
                <a:cxn ang="0">
                  <a:pos x="28" y="14"/>
                </a:cxn>
                <a:cxn ang="0">
                  <a:pos x="73" y="7"/>
                </a:cxn>
                <a:cxn ang="0">
                  <a:pos x="82" y="3"/>
                </a:cxn>
                <a:cxn ang="0">
                  <a:pos x="75" y="0"/>
                </a:cxn>
              </a:cxnLst>
              <a:rect l="0" t="0" r="r" b="b"/>
              <a:pathLst>
                <a:path w="82" h="14">
                  <a:moveTo>
                    <a:pt x="75" y="0"/>
                  </a:moveTo>
                  <a:cubicBezTo>
                    <a:pt x="70" y="2"/>
                    <a:pt x="66" y="3"/>
                    <a:pt x="66" y="3"/>
                  </a:cubicBezTo>
                  <a:cubicBezTo>
                    <a:pt x="62" y="4"/>
                    <a:pt x="59" y="5"/>
                    <a:pt x="56" y="6"/>
                  </a:cubicBezTo>
                  <a:cubicBezTo>
                    <a:pt x="41" y="9"/>
                    <a:pt x="30" y="11"/>
                    <a:pt x="20" y="11"/>
                  </a:cubicBezTo>
                  <a:cubicBezTo>
                    <a:pt x="12" y="11"/>
                    <a:pt x="5" y="10"/>
                    <a:pt x="0" y="8"/>
                  </a:cubicBezTo>
                  <a:cubicBezTo>
                    <a:pt x="6" y="12"/>
                    <a:pt x="15" y="14"/>
                    <a:pt x="28" y="14"/>
                  </a:cubicBezTo>
                  <a:cubicBezTo>
                    <a:pt x="39" y="14"/>
                    <a:pt x="54" y="12"/>
                    <a:pt x="73" y="7"/>
                  </a:cubicBezTo>
                  <a:cubicBezTo>
                    <a:pt x="74" y="6"/>
                    <a:pt x="78" y="5"/>
                    <a:pt x="82" y="3"/>
                  </a:cubicBezTo>
                  <a:cubicBezTo>
                    <a:pt x="80" y="2"/>
                    <a:pt x="78" y="1"/>
                    <a:pt x="75" y="0"/>
                  </a:cubicBezTo>
                </a:path>
              </a:pathLst>
            </a:custGeom>
            <a:solidFill>
              <a:srgbClr val="00949E"/>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0" name="ïs1íḍè">
              <a:extLst>
                <a:ext uri="{FF2B5EF4-FFF2-40B4-BE49-F238E27FC236}">
                  <a16:creationId xmlns="" xmlns:a16="http://schemas.microsoft.com/office/drawing/2014/main" id="{7E007402-CD4E-4881-8488-220EAC8A9817}"/>
                </a:ext>
              </a:extLst>
            </p:cNvPr>
            <p:cNvSpPr/>
            <p:nvPr/>
          </p:nvSpPr>
          <p:spPr bwMode="auto">
            <a:xfrm>
              <a:off x="25138063" y="41062276"/>
              <a:ext cx="2803525" cy="1570038"/>
            </a:xfrm>
            <a:custGeom>
              <a:avLst/>
              <a:gdLst/>
              <a:ahLst/>
              <a:cxnLst>
                <a:cxn ang="0">
                  <a:pos x="17" y="0"/>
                </a:cxn>
                <a:cxn ang="0">
                  <a:pos x="17" y="0"/>
                </a:cxn>
                <a:cxn ang="0">
                  <a:pos x="0" y="11"/>
                </a:cxn>
                <a:cxn ang="0">
                  <a:pos x="7" y="14"/>
                </a:cxn>
                <a:cxn ang="0">
                  <a:pos x="24" y="4"/>
                </a:cxn>
                <a:cxn ang="0">
                  <a:pos x="25" y="3"/>
                </a:cxn>
                <a:cxn ang="0">
                  <a:pos x="17" y="0"/>
                </a:cxn>
              </a:cxnLst>
              <a:rect l="0" t="0" r="r" b="b"/>
              <a:pathLst>
                <a:path w="25" h="14">
                  <a:moveTo>
                    <a:pt x="17" y="0"/>
                  </a:moveTo>
                  <a:cubicBezTo>
                    <a:pt x="17" y="0"/>
                    <a:pt x="17" y="0"/>
                    <a:pt x="17" y="0"/>
                  </a:cubicBezTo>
                  <a:cubicBezTo>
                    <a:pt x="13" y="4"/>
                    <a:pt x="6" y="8"/>
                    <a:pt x="0" y="11"/>
                  </a:cubicBezTo>
                  <a:cubicBezTo>
                    <a:pt x="3" y="12"/>
                    <a:pt x="5" y="13"/>
                    <a:pt x="7" y="14"/>
                  </a:cubicBezTo>
                  <a:cubicBezTo>
                    <a:pt x="13" y="11"/>
                    <a:pt x="20" y="8"/>
                    <a:pt x="24" y="4"/>
                  </a:cubicBezTo>
                  <a:cubicBezTo>
                    <a:pt x="24" y="4"/>
                    <a:pt x="24" y="3"/>
                    <a:pt x="25" y="3"/>
                  </a:cubicBezTo>
                  <a:cubicBezTo>
                    <a:pt x="21" y="2"/>
                    <a:pt x="19" y="1"/>
                    <a:pt x="17" y="0"/>
                  </a:cubicBezTo>
                </a:path>
              </a:pathLst>
            </a:custGeom>
            <a:solidFill>
              <a:srgbClr val="282525"/>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1" name="íṥ1íḍé">
              <a:extLst>
                <a:ext uri="{FF2B5EF4-FFF2-40B4-BE49-F238E27FC236}">
                  <a16:creationId xmlns="" xmlns:a16="http://schemas.microsoft.com/office/drawing/2014/main" id="{9BA3A399-C2C7-49CA-A9CC-80BC640FA0AD}"/>
                </a:ext>
              </a:extLst>
            </p:cNvPr>
            <p:cNvSpPr/>
            <p:nvPr/>
          </p:nvSpPr>
          <p:spPr bwMode="auto">
            <a:xfrm>
              <a:off x="14595476" y="37360226"/>
              <a:ext cx="12447588" cy="6840538"/>
            </a:xfrm>
            <a:custGeom>
              <a:avLst/>
              <a:gdLst/>
              <a:ahLst/>
              <a:cxnLst>
                <a:cxn ang="0">
                  <a:pos x="106" y="25"/>
                </a:cxn>
                <a:cxn ang="0">
                  <a:pos x="98" y="21"/>
                </a:cxn>
                <a:cxn ang="0">
                  <a:pos x="55" y="31"/>
                </a:cxn>
                <a:cxn ang="0">
                  <a:pos x="60" y="22"/>
                </a:cxn>
                <a:cxn ang="0">
                  <a:pos x="87" y="21"/>
                </a:cxn>
                <a:cxn ang="0">
                  <a:pos x="88" y="21"/>
                </a:cxn>
                <a:cxn ang="0">
                  <a:pos x="88" y="0"/>
                </a:cxn>
                <a:cxn ang="0">
                  <a:pos x="52" y="0"/>
                </a:cxn>
                <a:cxn ang="0">
                  <a:pos x="5" y="20"/>
                </a:cxn>
                <a:cxn ang="0">
                  <a:pos x="5" y="43"/>
                </a:cxn>
                <a:cxn ang="0">
                  <a:pos x="85" y="47"/>
                </a:cxn>
                <a:cxn ang="0">
                  <a:pos x="111" y="33"/>
                </a:cxn>
                <a:cxn ang="0">
                  <a:pos x="106" y="25"/>
                </a:cxn>
              </a:cxnLst>
              <a:rect l="0" t="0" r="r" b="b"/>
              <a:pathLst>
                <a:path w="111" h="61">
                  <a:moveTo>
                    <a:pt x="106" y="25"/>
                  </a:moveTo>
                  <a:cubicBezTo>
                    <a:pt x="101" y="21"/>
                    <a:pt x="99" y="22"/>
                    <a:pt x="98" y="21"/>
                  </a:cubicBezTo>
                  <a:cubicBezTo>
                    <a:pt x="98" y="21"/>
                    <a:pt x="68" y="33"/>
                    <a:pt x="55" y="31"/>
                  </a:cubicBezTo>
                  <a:cubicBezTo>
                    <a:pt x="48" y="30"/>
                    <a:pt x="41" y="25"/>
                    <a:pt x="60" y="22"/>
                  </a:cubicBezTo>
                  <a:cubicBezTo>
                    <a:pt x="87" y="21"/>
                    <a:pt x="87" y="21"/>
                    <a:pt x="87" y="21"/>
                  </a:cubicBezTo>
                  <a:cubicBezTo>
                    <a:pt x="88" y="21"/>
                    <a:pt x="88" y="21"/>
                    <a:pt x="88" y="21"/>
                  </a:cubicBezTo>
                  <a:cubicBezTo>
                    <a:pt x="88" y="0"/>
                    <a:pt x="88" y="0"/>
                    <a:pt x="88" y="0"/>
                  </a:cubicBezTo>
                  <a:cubicBezTo>
                    <a:pt x="52" y="0"/>
                    <a:pt x="52" y="0"/>
                    <a:pt x="52" y="0"/>
                  </a:cubicBezTo>
                  <a:cubicBezTo>
                    <a:pt x="52" y="0"/>
                    <a:pt x="15" y="4"/>
                    <a:pt x="5" y="20"/>
                  </a:cubicBezTo>
                  <a:cubicBezTo>
                    <a:pt x="2" y="25"/>
                    <a:pt x="0" y="37"/>
                    <a:pt x="5" y="43"/>
                  </a:cubicBezTo>
                  <a:cubicBezTo>
                    <a:pt x="14" y="53"/>
                    <a:pt x="35" y="61"/>
                    <a:pt x="85" y="47"/>
                  </a:cubicBezTo>
                  <a:cubicBezTo>
                    <a:pt x="86" y="47"/>
                    <a:pt x="104" y="40"/>
                    <a:pt x="111" y="33"/>
                  </a:cubicBezTo>
                  <a:cubicBezTo>
                    <a:pt x="111" y="33"/>
                    <a:pt x="110" y="28"/>
                    <a:pt x="106" y="25"/>
                  </a:cubicBezTo>
                </a:path>
              </a:pathLst>
            </a:custGeom>
            <a:solidFill>
              <a:srgbClr val="33302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2" name="ïşlíḋe">
              <a:extLst>
                <a:ext uri="{FF2B5EF4-FFF2-40B4-BE49-F238E27FC236}">
                  <a16:creationId xmlns="" xmlns:a16="http://schemas.microsoft.com/office/drawing/2014/main" id="{EF3E7405-EFE2-4C4C-88CF-2F35075EC954}"/>
                </a:ext>
              </a:extLst>
            </p:cNvPr>
            <p:cNvSpPr/>
            <p:nvPr/>
          </p:nvSpPr>
          <p:spPr bwMode="auto">
            <a:xfrm>
              <a:off x="20202526" y="39716076"/>
              <a:ext cx="6505575" cy="1681163"/>
            </a:xfrm>
            <a:custGeom>
              <a:avLst/>
              <a:gdLst/>
              <a:ahLst/>
              <a:cxnLst>
                <a:cxn ang="0">
                  <a:pos x="5" y="10"/>
                </a:cxn>
                <a:cxn ang="0">
                  <a:pos x="0" y="9"/>
                </a:cxn>
                <a:cxn ang="0">
                  <a:pos x="7" y="12"/>
                </a:cxn>
                <a:cxn ang="0">
                  <a:pos x="50" y="3"/>
                </a:cxn>
                <a:cxn ang="0">
                  <a:pos x="58" y="6"/>
                </a:cxn>
                <a:cxn ang="0">
                  <a:pos x="56" y="4"/>
                </a:cxn>
                <a:cxn ang="0">
                  <a:pos x="48" y="0"/>
                </a:cxn>
                <a:cxn ang="0">
                  <a:pos x="5" y="10"/>
                </a:cxn>
              </a:cxnLst>
              <a:rect l="0" t="0" r="r" b="b"/>
              <a:pathLst>
                <a:path w="58" h="15">
                  <a:moveTo>
                    <a:pt x="5" y="10"/>
                  </a:moveTo>
                  <a:cubicBezTo>
                    <a:pt x="3" y="10"/>
                    <a:pt x="1" y="9"/>
                    <a:pt x="0" y="9"/>
                  </a:cubicBezTo>
                  <a:cubicBezTo>
                    <a:pt x="0" y="10"/>
                    <a:pt x="4" y="12"/>
                    <a:pt x="7" y="12"/>
                  </a:cubicBezTo>
                  <a:cubicBezTo>
                    <a:pt x="21" y="15"/>
                    <a:pt x="50" y="3"/>
                    <a:pt x="50" y="3"/>
                  </a:cubicBezTo>
                  <a:cubicBezTo>
                    <a:pt x="51" y="3"/>
                    <a:pt x="54" y="3"/>
                    <a:pt x="58" y="6"/>
                  </a:cubicBezTo>
                  <a:cubicBezTo>
                    <a:pt x="58" y="5"/>
                    <a:pt x="57" y="5"/>
                    <a:pt x="56" y="4"/>
                  </a:cubicBezTo>
                  <a:cubicBezTo>
                    <a:pt x="51" y="0"/>
                    <a:pt x="49" y="1"/>
                    <a:pt x="48" y="0"/>
                  </a:cubicBezTo>
                  <a:cubicBezTo>
                    <a:pt x="48" y="0"/>
                    <a:pt x="18" y="12"/>
                    <a:pt x="5" y="10"/>
                  </a:cubicBezTo>
                </a:path>
              </a:pathLst>
            </a:custGeom>
            <a:solidFill>
              <a:srgbClr val="3E3A39"/>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3" name="iš1iďê">
              <a:extLst>
                <a:ext uri="{FF2B5EF4-FFF2-40B4-BE49-F238E27FC236}">
                  <a16:creationId xmlns="" xmlns:a16="http://schemas.microsoft.com/office/drawing/2014/main" id="{A45F91B3-A122-49D9-931C-B54221007597}"/>
                </a:ext>
              </a:extLst>
            </p:cNvPr>
            <p:cNvSpPr/>
            <p:nvPr/>
          </p:nvSpPr>
          <p:spPr bwMode="auto">
            <a:xfrm>
              <a:off x="21661438" y="39379526"/>
              <a:ext cx="3251200" cy="1457325"/>
            </a:xfrm>
            <a:custGeom>
              <a:avLst/>
              <a:gdLst/>
              <a:ahLst/>
              <a:cxnLst>
                <a:cxn ang="0">
                  <a:pos x="9" y="7"/>
                </a:cxn>
                <a:cxn ang="0">
                  <a:pos x="17" y="4"/>
                </a:cxn>
                <a:cxn ang="0">
                  <a:pos x="26" y="7"/>
                </a:cxn>
                <a:cxn ang="0">
                  <a:pos x="29" y="6"/>
                </a:cxn>
                <a:cxn ang="0">
                  <a:pos x="27" y="5"/>
                </a:cxn>
                <a:cxn ang="0">
                  <a:pos x="14" y="1"/>
                </a:cxn>
                <a:cxn ang="0">
                  <a:pos x="6" y="4"/>
                </a:cxn>
                <a:cxn ang="0">
                  <a:pos x="1" y="12"/>
                </a:cxn>
                <a:cxn ang="0">
                  <a:pos x="2" y="13"/>
                </a:cxn>
                <a:cxn ang="0">
                  <a:pos x="4" y="12"/>
                </a:cxn>
                <a:cxn ang="0">
                  <a:pos x="9" y="7"/>
                </a:cxn>
              </a:cxnLst>
              <a:rect l="0" t="0" r="r" b="b"/>
              <a:pathLst>
                <a:path w="29" h="13">
                  <a:moveTo>
                    <a:pt x="9" y="7"/>
                  </a:moveTo>
                  <a:cubicBezTo>
                    <a:pt x="12" y="4"/>
                    <a:pt x="15" y="3"/>
                    <a:pt x="17" y="4"/>
                  </a:cubicBezTo>
                  <a:cubicBezTo>
                    <a:pt x="17" y="4"/>
                    <a:pt x="21" y="5"/>
                    <a:pt x="26" y="7"/>
                  </a:cubicBezTo>
                  <a:cubicBezTo>
                    <a:pt x="27" y="6"/>
                    <a:pt x="28" y="6"/>
                    <a:pt x="29" y="6"/>
                  </a:cubicBezTo>
                  <a:cubicBezTo>
                    <a:pt x="27" y="5"/>
                    <a:pt x="27" y="5"/>
                    <a:pt x="27" y="5"/>
                  </a:cubicBezTo>
                  <a:cubicBezTo>
                    <a:pt x="21" y="3"/>
                    <a:pt x="14" y="1"/>
                    <a:pt x="14" y="1"/>
                  </a:cubicBezTo>
                  <a:cubicBezTo>
                    <a:pt x="13" y="0"/>
                    <a:pt x="9" y="1"/>
                    <a:pt x="6" y="4"/>
                  </a:cubicBezTo>
                  <a:cubicBezTo>
                    <a:pt x="0" y="9"/>
                    <a:pt x="1" y="12"/>
                    <a:pt x="1" y="12"/>
                  </a:cubicBezTo>
                  <a:cubicBezTo>
                    <a:pt x="1" y="12"/>
                    <a:pt x="2" y="12"/>
                    <a:pt x="2" y="13"/>
                  </a:cubicBezTo>
                  <a:cubicBezTo>
                    <a:pt x="3" y="13"/>
                    <a:pt x="4" y="12"/>
                    <a:pt x="4" y="12"/>
                  </a:cubicBezTo>
                  <a:cubicBezTo>
                    <a:pt x="5" y="11"/>
                    <a:pt x="6" y="9"/>
                    <a:pt x="9" y="7"/>
                  </a:cubicBezTo>
                </a:path>
              </a:pathLst>
            </a:custGeom>
            <a:solidFill>
              <a:srgbClr val="3E3A39"/>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4" name="î$ḷíḍè">
              <a:extLst>
                <a:ext uri="{FF2B5EF4-FFF2-40B4-BE49-F238E27FC236}">
                  <a16:creationId xmlns="" xmlns:a16="http://schemas.microsoft.com/office/drawing/2014/main" id="{FCAB390D-50E7-44B9-A5A9-4DDB674C2F4E}"/>
                </a:ext>
              </a:extLst>
            </p:cNvPr>
            <p:cNvSpPr/>
            <p:nvPr/>
          </p:nvSpPr>
          <p:spPr bwMode="auto">
            <a:xfrm>
              <a:off x="24352251" y="39716076"/>
              <a:ext cx="112713" cy="1588"/>
            </a:xfrm>
            <a:custGeom>
              <a:avLst/>
              <a:gdLst/>
              <a:ahLst/>
              <a:cxnLst>
                <a:cxn ang="0">
                  <a:pos x="71" y="0"/>
                </a:cxn>
                <a:cxn ang="0">
                  <a:pos x="71" y="0"/>
                </a:cxn>
                <a:cxn ang="0">
                  <a:pos x="0" y="0"/>
                </a:cxn>
                <a:cxn ang="0">
                  <a:pos x="71" y="0"/>
                </a:cxn>
              </a:cxnLst>
              <a:rect l="0" t="0" r="r" b="b"/>
              <a:pathLst>
                <a:path w="71">
                  <a:moveTo>
                    <a:pt x="71" y="0"/>
                  </a:moveTo>
                  <a:lnTo>
                    <a:pt x="71" y="0"/>
                  </a:lnTo>
                  <a:lnTo>
                    <a:pt x="0" y="0"/>
                  </a:lnTo>
                  <a:lnTo>
                    <a:pt x="71" y="0"/>
                  </a:lnTo>
                  <a:close/>
                </a:path>
              </a:pathLst>
            </a:custGeom>
            <a:solidFill>
              <a:srgbClr val="33302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5" name="ïṣľíḍe">
              <a:extLst>
                <a:ext uri="{FF2B5EF4-FFF2-40B4-BE49-F238E27FC236}">
                  <a16:creationId xmlns="" xmlns:a16="http://schemas.microsoft.com/office/drawing/2014/main" id="{6BE74DA5-26FE-4412-B7E1-D295B39D4F14}"/>
                </a:ext>
              </a:extLst>
            </p:cNvPr>
            <p:cNvSpPr/>
            <p:nvPr/>
          </p:nvSpPr>
          <p:spPr bwMode="auto">
            <a:xfrm>
              <a:off x="17848263" y="37922201"/>
              <a:ext cx="5719763" cy="3700463"/>
            </a:xfrm>
            <a:custGeom>
              <a:avLst/>
              <a:gdLst/>
              <a:ahLst/>
              <a:cxnLst>
                <a:cxn ang="0">
                  <a:pos x="49" y="15"/>
                </a:cxn>
                <a:cxn ang="0">
                  <a:pos x="35" y="25"/>
                </a:cxn>
                <a:cxn ang="0">
                  <a:pos x="9" y="32"/>
                </a:cxn>
                <a:cxn ang="0">
                  <a:pos x="2" y="31"/>
                </a:cxn>
                <a:cxn ang="0">
                  <a:pos x="1" y="27"/>
                </a:cxn>
                <a:cxn ang="0">
                  <a:pos x="24" y="11"/>
                </a:cxn>
                <a:cxn ang="0">
                  <a:pos x="30" y="10"/>
                </a:cxn>
                <a:cxn ang="0">
                  <a:pos x="31" y="5"/>
                </a:cxn>
                <a:cxn ang="0">
                  <a:pos x="36" y="1"/>
                </a:cxn>
                <a:cxn ang="0">
                  <a:pos x="39" y="0"/>
                </a:cxn>
                <a:cxn ang="0">
                  <a:pos x="41" y="2"/>
                </a:cxn>
                <a:cxn ang="0">
                  <a:pos x="49" y="15"/>
                </a:cxn>
              </a:cxnLst>
              <a:rect l="0" t="0" r="r" b="b"/>
              <a:pathLst>
                <a:path w="51" h="33">
                  <a:moveTo>
                    <a:pt x="49" y="15"/>
                  </a:moveTo>
                  <a:cubicBezTo>
                    <a:pt x="47" y="16"/>
                    <a:pt x="40" y="18"/>
                    <a:pt x="35" y="25"/>
                  </a:cubicBezTo>
                  <a:cubicBezTo>
                    <a:pt x="28" y="26"/>
                    <a:pt x="9" y="32"/>
                    <a:pt x="9" y="32"/>
                  </a:cubicBezTo>
                  <a:cubicBezTo>
                    <a:pt x="9" y="32"/>
                    <a:pt x="4" y="33"/>
                    <a:pt x="2" y="31"/>
                  </a:cubicBezTo>
                  <a:cubicBezTo>
                    <a:pt x="0" y="30"/>
                    <a:pt x="1" y="27"/>
                    <a:pt x="1" y="27"/>
                  </a:cubicBezTo>
                  <a:cubicBezTo>
                    <a:pt x="24" y="11"/>
                    <a:pt x="24" y="11"/>
                    <a:pt x="24" y="11"/>
                  </a:cubicBezTo>
                  <a:cubicBezTo>
                    <a:pt x="30" y="10"/>
                    <a:pt x="30" y="10"/>
                    <a:pt x="30" y="10"/>
                  </a:cubicBezTo>
                  <a:cubicBezTo>
                    <a:pt x="31" y="5"/>
                    <a:pt x="31" y="5"/>
                    <a:pt x="31" y="5"/>
                  </a:cubicBezTo>
                  <a:cubicBezTo>
                    <a:pt x="36" y="1"/>
                    <a:pt x="36" y="1"/>
                    <a:pt x="36" y="1"/>
                  </a:cubicBezTo>
                  <a:cubicBezTo>
                    <a:pt x="36" y="1"/>
                    <a:pt x="38" y="0"/>
                    <a:pt x="39" y="0"/>
                  </a:cubicBezTo>
                  <a:cubicBezTo>
                    <a:pt x="40" y="1"/>
                    <a:pt x="41" y="2"/>
                    <a:pt x="41" y="2"/>
                  </a:cubicBezTo>
                  <a:cubicBezTo>
                    <a:pt x="41" y="2"/>
                    <a:pt x="51" y="14"/>
                    <a:pt x="49" y="15"/>
                  </a:cubicBezTo>
                </a:path>
              </a:pathLst>
            </a:custGeom>
            <a:solidFill>
              <a:srgbClr val="191818"/>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6" name="îS1ide">
              <a:extLst>
                <a:ext uri="{FF2B5EF4-FFF2-40B4-BE49-F238E27FC236}">
                  <a16:creationId xmlns="" xmlns:a16="http://schemas.microsoft.com/office/drawing/2014/main" id="{614FC8F7-5953-406E-B9F2-BD15B6203B82}"/>
                </a:ext>
              </a:extLst>
            </p:cNvPr>
            <p:cNvSpPr/>
            <p:nvPr/>
          </p:nvSpPr>
          <p:spPr bwMode="auto">
            <a:xfrm>
              <a:off x="14595476" y="37360226"/>
              <a:ext cx="9869488" cy="5046663"/>
            </a:xfrm>
            <a:custGeom>
              <a:avLst/>
              <a:gdLst/>
              <a:ahLst/>
              <a:cxnLst>
                <a:cxn ang="0">
                  <a:pos x="8" y="22"/>
                </a:cxn>
                <a:cxn ang="0">
                  <a:pos x="55" y="3"/>
                </a:cxn>
                <a:cxn ang="0">
                  <a:pos x="88" y="3"/>
                </a:cxn>
                <a:cxn ang="0">
                  <a:pos x="88" y="0"/>
                </a:cxn>
                <a:cxn ang="0">
                  <a:pos x="52" y="0"/>
                </a:cxn>
                <a:cxn ang="0">
                  <a:pos x="5" y="20"/>
                </a:cxn>
                <a:cxn ang="0">
                  <a:pos x="5" y="43"/>
                </a:cxn>
                <a:cxn ang="0">
                  <a:pos x="7" y="45"/>
                </a:cxn>
                <a:cxn ang="0">
                  <a:pos x="8" y="22"/>
                </a:cxn>
              </a:cxnLst>
              <a:rect l="0" t="0" r="r" b="b"/>
              <a:pathLst>
                <a:path w="88" h="45">
                  <a:moveTo>
                    <a:pt x="8" y="22"/>
                  </a:moveTo>
                  <a:cubicBezTo>
                    <a:pt x="17" y="6"/>
                    <a:pt x="55" y="3"/>
                    <a:pt x="55" y="3"/>
                  </a:cubicBezTo>
                  <a:cubicBezTo>
                    <a:pt x="88" y="3"/>
                    <a:pt x="88" y="3"/>
                    <a:pt x="88" y="3"/>
                  </a:cubicBezTo>
                  <a:cubicBezTo>
                    <a:pt x="88" y="0"/>
                    <a:pt x="88" y="0"/>
                    <a:pt x="88" y="0"/>
                  </a:cubicBezTo>
                  <a:cubicBezTo>
                    <a:pt x="52" y="0"/>
                    <a:pt x="52" y="0"/>
                    <a:pt x="52" y="0"/>
                  </a:cubicBezTo>
                  <a:cubicBezTo>
                    <a:pt x="52" y="0"/>
                    <a:pt x="15" y="4"/>
                    <a:pt x="5" y="20"/>
                  </a:cubicBezTo>
                  <a:cubicBezTo>
                    <a:pt x="2" y="25"/>
                    <a:pt x="0" y="37"/>
                    <a:pt x="5" y="43"/>
                  </a:cubicBezTo>
                  <a:cubicBezTo>
                    <a:pt x="6" y="44"/>
                    <a:pt x="6" y="44"/>
                    <a:pt x="7" y="45"/>
                  </a:cubicBezTo>
                  <a:cubicBezTo>
                    <a:pt x="2" y="39"/>
                    <a:pt x="4" y="28"/>
                    <a:pt x="8" y="22"/>
                  </a:cubicBezTo>
                  <a:close/>
                </a:path>
              </a:pathLst>
            </a:custGeom>
            <a:solidFill>
              <a:srgbClr val="3E3A39"/>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7" name="îṥľïḍè">
              <a:extLst>
                <a:ext uri="{FF2B5EF4-FFF2-40B4-BE49-F238E27FC236}">
                  <a16:creationId xmlns="" xmlns:a16="http://schemas.microsoft.com/office/drawing/2014/main" id="{C537CB33-3F38-44C8-B5E0-7F8AD3A9D62F}"/>
                </a:ext>
              </a:extLst>
            </p:cNvPr>
            <p:cNvSpPr/>
            <p:nvPr/>
          </p:nvSpPr>
          <p:spPr bwMode="auto">
            <a:xfrm>
              <a:off x="32426276" y="15381288"/>
              <a:ext cx="12673013" cy="10428288"/>
            </a:xfrm>
            <a:custGeom>
              <a:avLst/>
              <a:gdLst/>
              <a:ahLst/>
              <a:cxnLst>
                <a:cxn ang="0">
                  <a:pos x="98" y="0"/>
                </a:cxn>
                <a:cxn ang="0">
                  <a:pos x="0" y="68"/>
                </a:cxn>
                <a:cxn ang="0">
                  <a:pos x="83" y="74"/>
                </a:cxn>
                <a:cxn ang="0">
                  <a:pos x="98" y="0"/>
                </a:cxn>
              </a:cxnLst>
              <a:rect l="0" t="0" r="r" b="b"/>
              <a:pathLst>
                <a:path w="113" h="93">
                  <a:moveTo>
                    <a:pt x="98" y="0"/>
                  </a:moveTo>
                  <a:cubicBezTo>
                    <a:pt x="0" y="68"/>
                    <a:pt x="0" y="68"/>
                    <a:pt x="0" y="68"/>
                  </a:cubicBezTo>
                  <a:cubicBezTo>
                    <a:pt x="15" y="90"/>
                    <a:pt x="56" y="93"/>
                    <a:pt x="83" y="74"/>
                  </a:cubicBezTo>
                  <a:cubicBezTo>
                    <a:pt x="110" y="55"/>
                    <a:pt x="113" y="21"/>
                    <a:pt x="98" y="0"/>
                  </a:cubicBezTo>
                  <a:close/>
                </a:path>
              </a:pathLst>
            </a:custGeom>
            <a:solidFill>
              <a:srgbClr val="33302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8" name="iş1ïḍé">
              <a:extLst>
                <a:ext uri="{FF2B5EF4-FFF2-40B4-BE49-F238E27FC236}">
                  <a16:creationId xmlns="" xmlns:a16="http://schemas.microsoft.com/office/drawing/2014/main" id="{DCAD96F1-F35C-4FA0-8C27-A0425D2494D4}"/>
                </a:ext>
              </a:extLst>
            </p:cNvPr>
            <p:cNvSpPr/>
            <p:nvPr/>
          </p:nvSpPr>
          <p:spPr bwMode="auto">
            <a:xfrm>
              <a:off x="31753176" y="14371638"/>
              <a:ext cx="12336463" cy="9531350"/>
            </a:xfrm>
            <a:custGeom>
              <a:avLst/>
              <a:gdLst/>
              <a:ahLst/>
              <a:cxnLst>
                <a:cxn ang="0">
                  <a:pos x="104" y="9"/>
                </a:cxn>
                <a:cxn ang="0">
                  <a:pos x="65" y="57"/>
                </a:cxn>
                <a:cxn ang="0">
                  <a:pos x="6" y="77"/>
                </a:cxn>
                <a:cxn ang="0">
                  <a:pos x="45" y="29"/>
                </a:cxn>
                <a:cxn ang="0">
                  <a:pos x="104" y="9"/>
                </a:cxn>
              </a:cxnLst>
              <a:rect l="0" t="0" r="r" b="b"/>
              <a:pathLst>
                <a:path w="110" h="85">
                  <a:moveTo>
                    <a:pt x="104" y="9"/>
                  </a:moveTo>
                  <a:cubicBezTo>
                    <a:pt x="110" y="17"/>
                    <a:pt x="92" y="38"/>
                    <a:pt x="65" y="57"/>
                  </a:cubicBezTo>
                  <a:cubicBezTo>
                    <a:pt x="38" y="77"/>
                    <a:pt x="11" y="85"/>
                    <a:pt x="6" y="77"/>
                  </a:cubicBezTo>
                  <a:cubicBezTo>
                    <a:pt x="0" y="69"/>
                    <a:pt x="18" y="48"/>
                    <a:pt x="45" y="29"/>
                  </a:cubicBezTo>
                  <a:cubicBezTo>
                    <a:pt x="72" y="9"/>
                    <a:pt x="98" y="0"/>
                    <a:pt x="104" y="9"/>
                  </a:cubicBezTo>
                  <a:close/>
                </a:path>
              </a:pathLst>
            </a:custGeom>
            <a:solidFill>
              <a:srgbClr val="F5B398"/>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69" name="îṣlíḑe">
              <a:extLst>
                <a:ext uri="{FF2B5EF4-FFF2-40B4-BE49-F238E27FC236}">
                  <a16:creationId xmlns="" xmlns:a16="http://schemas.microsoft.com/office/drawing/2014/main" id="{3DC4949E-E4EB-4371-8D7D-8D3F08D1F708}"/>
                </a:ext>
              </a:extLst>
            </p:cNvPr>
            <p:cNvSpPr/>
            <p:nvPr/>
          </p:nvSpPr>
          <p:spPr bwMode="auto">
            <a:xfrm>
              <a:off x="32875538" y="15155863"/>
              <a:ext cx="9980613" cy="7626350"/>
            </a:xfrm>
            <a:custGeom>
              <a:avLst/>
              <a:gdLst/>
              <a:ahLst/>
              <a:cxnLst>
                <a:cxn ang="0">
                  <a:pos x="86" y="5"/>
                </a:cxn>
                <a:cxn ang="0">
                  <a:pos x="51" y="43"/>
                </a:cxn>
                <a:cxn ang="0">
                  <a:pos x="4" y="63"/>
                </a:cxn>
                <a:cxn ang="0">
                  <a:pos x="38" y="25"/>
                </a:cxn>
                <a:cxn ang="0">
                  <a:pos x="86" y="5"/>
                </a:cxn>
              </a:cxnLst>
              <a:rect l="0" t="0" r="r" b="b"/>
              <a:pathLst>
                <a:path w="89" h="68">
                  <a:moveTo>
                    <a:pt x="86" y="5"/>
                  </a:moveTo>
                  <a:cubicBezTo>
                    <a:pt x="89" y="10"/>
                    <a:pt x="74" y="27"/>
                    <a:pt x="51" y="43"/>
                  </a:cubicBezTo>
                  <a:cubicBezTo>
                    <a:pt x="28" y="59"/>
                    <a:pt x="7" y="68"/>
                    <a:pt x="4" y="63"/>
                  </a:cubicBezTo>
                  <a:cubicBezTo>
                    <a:pt x="0" y="58"/>
                    <a:pt x="16" y="41"/>
                    <a:pt x="38" y="25"/>
                  </a:cubicBezTo>
                  <a:cubicBezTo>
                    <a:pt x="61" y="9"/>
                    <a:pt x="82" y="0"/>
                    <a:pt x="86" y="5"/>
                  </a:cubicBezTo>
                  <a:close/>
                </a:path>
              </a:pathLst>
            </a:custGeom>
            <a:solidFill>
              <a:srgbClr val="DF8F78"/>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0" name="îşlîḑê">
              <a:extLst>
                <a:ext uri="{FF2B5EF4-FFF2-40B4-BE49-F238E27FC236}">
                  <a16:creationId xmlns="" xmlns:a16="http://schemas.microsoft.com/office/drawing/2014/main" id="{9B454A23-C8B1-41AE-8226-EED8D7E89E8B}"/>
                </a:ext>
              </a:extLst>
            </p:cNvPr>
            <p:cNvSpPr/>
            <p:nvPr/>
          </p:nvSpPr>
          <p:spPr bwMode="auto">
            <a:xfrm>
              <a:off x="21099463" y="40725726"/>
              <a:ext cx="673100" cy="111125"/>
            </a:xfrm>
            <a:custGeom>
              <a:avLst/>
              <a:gdLst/>
              <a:ahLst/>
              <a:cxnLst>
                <a:cxn ang="0">
                  <a:pos x="6" y="0"/>
                </a:cxn>
                <a:cxn ang="0">
                  <a:pos x="0" y="1"/>
                </a:cxn>
                <a:cxn ang="0">
                  <a:pos x="1" y="1"/>
                </a:cxn>
                <a:cxn ang="0">
                  <a:pos x="4" y="1"/>
                </a:cxn>
                <a:cxn ang="0">
                  <a:pos x="5" y="1"/>
                </a:cxn>
                <a:cxn ang="0">
                  <a:pos x="6" y="0"/>
                </a:cxn>
              </a:cxnLst>
              <a:rect l="0" t="0" r="r" b="b"/>
              <a:pathLst>
                <a:path w="6" h="1">
                  <a:moveTo>
                    <a:pt x="6" y="0"/>
                  </a:moveTo>
                  <a:cubicBezTo>
                    <a:pt x="4" y="0"/>
                    <a:pt x="3" y="1"/>
                    <a:pt x="0" y="1"/>
                  </a:cubicBezTo>
                  <a:cubicBezTo>
                    <a:pt x="1" y="1"/>
                    <a:pt x="1" y="1"/>
                    <a:pt x="1" y="1"/>
                  </a:cubicBezTo>
                  <a:cubicBezTo>
                    <a:pt x="2" y="1"/>
                    <a:pt x="3" y="1"/>
                    <a:pt x="4" y="1"/>
                  </a:cubicBezTo>
                  <a:cubicBezTo>
                    <a:pt x="4" y="1"/>
                    <a:pt x="5" y="1"/>
                    <a:pt x="5" y="1"/>
                  </a:cubicBezTo>
                  <a:cubicBezTo>
                    <a:pt x="6" y="0"/>
                    <a:pt x="6" y="0"/>
                    <a:pt x="6" y="0"/>
                  </a:cubicBezTo>
                </a:path>
              </a:pathLst>
            </a:custGeom>
            <a:solidFill>
              <a:srgbClr val="00949E"/>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1" name="iṣļiḓe">
              <a:extLst>
                <a:ext uri="{FF2B5EF4-FFF2-40B4-BE49-F238E27FC236}">
                  <a16:creationId xmlns="" xmlns:a16="http://schemas.microsoft.com/office/drawing/2014/main" id="{CB702BAC-C940-4611-B586-E04DB40B09C0}"/>
                </a:ext>
              </a:extLst>
            </p:cNvPr>
            <p:cNvSpPr/>
            <p:nvPr/>
          </p:nvSpPr>
          <p:spPr bwMode="auto">
            <a:xfrm>
              <a:off x="17848263" y="41062276"/>
              <a:ext cx="3027363" cy="1008063"/>
            </a:xfrm>
            <a:custGeom>
              <a:avLst/>
              <a:gdLst/>
              <a:ahLst/>
              <a:cxnLst>
                <a:cxn ang="0">
                  <a:pos x="25" y="0"/>
                </a:cxn>
                <a:cxn ang="0">
                  <a:pos x="16" y="2"/>
                </a:cxn>
                <a:cxn ang="0">
                  <a:pos x="9" y="4"/>
                </a:cxn>
                <a:cxn ang="0">
                  <a:pos x="9" y="4"/>
                </a:cxn>
                <a:cxn ang="0">
                  <a:pos x="9" y="4"/>
                </a:cxn>
                <a:cxn ang="0">
                  <a:pos x="7" y="4"/>
                </a:cxn>
                <a:cxn ang="0">
                  <a:pos x="2" y="3"/>
                </a:cxn>
                <a:cxn ang="0">
                  <a:pos x="1" y="4"/>
                </a:cxn>
                <a:cxn ang="0">
                  <a:pos x="2" y="8"/>
                </a:cxn>
                <a:cxn ang="0">
                  <a:pos x="6" y="9"/>
                </a:cxn>
                <a:cxn ang="0">
                  <a:pos x="10" y="8"/>
                </a:cxn>
                <a:cxn ang="0">
                  <a:pos x="27" y="0"/>
                </a:cxn>
                <a:cxn ang="0">
                  <a:pos x="25" y="0"/>
                </a:cxn>
              </a:cxnLst>
              <a:rect l="0" t="0" r="r" b="b"/>
              <a:pathLst>
                <a:path w="27" h="9">
                  <a:moveTo>
                    <a:pt x="25" y="0"/>
                  </a:moveTo>
                  <a:cubicBezTo>
                    <a:pt x="22" y="0"/>
                    <a:pt x="19" y="1"/>
                    <a:pt x="16" y="2"/>
                  </a:cubicBezTo>
                  <a:cubicBezTo>
                    <a:pt x="12" y="3"/>
                    <a:pt x="9" y="4"/>
                    <a:pt x="9" y="4"/>
                  </a:cubicBezTo>
                  <a:cubicBezTo>
                    <a:pt x="9" y="4"/>
                    <a:pt x="9" y="4"/>
                    <a:pt x="9" y="4"/>
                  </a:cubicBezTo>
                  <a:cubicBezTo>
                    <a:pt x="9" y="4"/>
                    <a:pt x="9" y="4"/>
                    <a:pt x="9" y="4"/>
                  </a:cubicBezTo>
                  <a:cubicBezTo>
                    <a:pt x="9" y="4"/>
                    <a:pt x="8" y="4"/>
                    <a:pt x="7" y="4"/>
                  </a:cubicBezTo>
                  <a:cubicBezTo>
                    <a:pt x="5" y="4"/>
                    <a:pt x="3" y="4"/>
                    <a:pt x="2" y="3"/>
                  </a:cubicBezTo>
                  <a:cubicBezTo>
                    <a:pt x="1" y="4"/>
                    <a:pt x="1" y="4"/>
                    <a:pt x="1" y="4"/>
                  </a:cubicBezTo>
                  <a:cubicBezTo>
                    <a:pt x="1" y="4"/>
                    <a:pt x="0" y="7"/>
                    <a:pt x="2" y="8"/>
                  </a:cubicBezTo>
                  <a:cubicBezTo>
                    <a:pt x="3" y="8"/>
                    <a:pt x="5" y="9"/>
                    <a:pt x="6" y="9"/>
                  </a:cubicBezTo>
                  <a:cubicBezTo>
                    <a:pt x="8" y="9"/>
                    <a:pt x="10" y="8"/>
                    <a:pt x="10" y="8"/>
                  </a:cubicBezTo>
                  <a:cubicBezTo>
                    <a:pt x="10" y="8"/>
                    <a:pt x="20" y="4"/>
                    <a:pt x="27" y="0"/>
                  </a:cubicBezTo>
                  <a:cubicBezTo>
                    <a:pt x="26" y="0"/>
                    <a:pt x="26" y="0"/>
                    <a:pt x="25" y="0"/>
                  </a:cubicBezTo>
                </a:path>
              </a:pathLst>
            </a:custGeom>
            <a:solidFill>
              <a:srgbClr val="282525"/>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2" name="isḷiḑè">
              <a:extLst>
                <a:ext uri="{FF2B5EF4-FFF2-40B4-BE49-F238E27FC236}">
                  <a16:creationId xmlns="" xmlns:a16="http://schemas.microsoft.com/office/drawing/2014/main" id="{63617706-8E69-4671-A267-3EFDB4B7B464}"/>
                </a:ext>
              </a:extLst>
            </p:cNvPr>
            <p:cNvSpPr/>
            <p:nvPr/>
          </p:nvSpPr>
          <p:spPr bwMode="auto">
            <a:xfrm>
              <a:off x="20651788" y="40836851"/>
              <a:ext cx="896938" cy="225425"/>
            </a:xfrm>
            <a:custGeom>
              <a:avLst/>
              <a:gdLst/>
              <a:ahLst/>
              <a:cxnLst>
                <a:cxn ang="0">
                  <a:pos x="8" y="0"/>
                </a:cxn>
                <a:cxn ang="0">
                  <a:pos x="5" y="0"/>
                </a:cxn>
                <a:cxn ang="0">
                  <a:pos x="4" y="0"/>
                </a:cxn>
                <a:cxn ang="0">
                  <a:pos x="0" y="2"/>
                </a:cxn>
                <a:cxn ang="0">
                  <a:pos x="2" y="2"/>
                </a:cxn>
                <a:cxn ang="0">
                  <a:pos x="8" y="0"/>
                </a:cxn>
              </a:cxnLst>
              <a:rect l="0" t="0" r="r" b="b"/>
              <a:pathLst>
                <a:path w="8" h="2">
                  <a:moveTo>
                    <a:pt x="8" y="0"/>
                  </a:moveTo>
                  <a:cubicBezTo>
                    <a:pt x="7" y="0"/>
                    <a:pt x="6" y="0"/>
                    <a:pt x="5" y="0"/>
                  </a:cubicBezTo>
                  <a:cubicBezTo>
                    <a:pt x="5" y="0"/>
                    <a:pt x="5" y="0"/>
                    <a:pt x="4" y="0"/>
                  </a:cubicBezTo>
                  <a:cubicBezTo>
                    <a:pt x="3" y="1"/>
                    <a:pt x="1" y="1"/>
                    <a:pt x="0" y="2"/>
                  </a:cubicBezTo>
                  <a:cubicBezTo>
                    <a:pt x="1" y="2"/>
                    <a:pt x="1" y="2"/>
                    <a:pt x="2" y="2"/>
                  </a:cubicBezTo>
                  <a:cubicBezTo>
                    <a:pt x="4" y="1"/>
                    <a:pt x="6" y="1"/>
                    <a:pt x="8" y="0"/>
                  </a:cubicBezTo>
                </a:path>
              </a:pathLst>
            </a:custGeom>
            <a:solidFill>
              <a:srgbClr val="353131"/>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3" name="íṧḻíḋè">
              <a:extLst>
                <a:ext uri="{FF2B5EF4-FFF2-40B4-BE49-F238E27FC236}">
                  <a16:creationId xmlns="" xmlns:a16="http://schemas.microsoft.com/office/drawing/2014/main" id="{AE3C64FE-7E66-498A-A62C-7B77C1013898}"/>
                </a:ext>
              </a:extLst>
            </p:cNvPr>
            <p:cNvSpPr/>
            <p:nvPr/>
          </p:nvSpPr>
          <p:spPr bwMode="auto">
            <a:xfrm>
              <a:off x="18072101" y="41286113"/>
              <a:ext cx="1570038" cy="223838"/>
            </a:xfrm>
            <a:custGeom>
              <a:avLst/>
              <a:gdLst/>
              <a:ahLst/>
              <a:cxnLst>
                <a:cxn ang="0">
                  <a:pos x="0" y="1"/>
                </a:cxn>
                <a:cxn ang="0">
                  <a:pos x="0" y="1"/>
                </a:cxn>
                <a:cxn ang="0">
                  <a:pos x="5" y="2"/>
                </a:cxn>
                <a:cxn ang="0">
                  <a:pos x="7" y="2"/>
                </a:cxn>
                <a:cxn ang="0">
                  <a:pos x="7" y="2"/>
                </a:cxn>
                <a:cxn ang="0">
                  <a:pos x="7" y="2"/>
                </a:cxn>
                <a:cxn ang="0">
                  <a:pos x="5" y="2"/>
                </a:cxn>
                <a:cxn ang="0">
                  <a:pos x="0" y="1"/>
                </a:cxn>
                <a:cxn ang="0">
                  <a:pos x="14" y="0"/>
                </a:cxn>
                <a:cxn ang="0">
                  <a:pos x="7" y="2"/>
                </a:cxn>
                <a:cxn ang="0">
                  <a:pos x="14" y="0"/>
                </a:cxn>
              </a:cxnLst>
              <a:rect l="0" t="0" r="r" b="b"/>
              <a:pathLst>
                <a:path w="14" h="2">
                  <a:moveTo>
                    <a:pt x="0" y="1"/>
                  </a:moveTo>
                  <a:cubicBezTo>
                    <a:pt x="0" y="1"/>
                    <a:pt x="0" y="1"/>
                    <a:pt x="0" y="1"/>
                  </a:cubicBezTo>
                  <a:cubicBezTo>
                    <a:pt x="1" y="2"/>
                    <a:pt x="3" y="2"/>
                    <a:pt x="5" y="2"/>
                  </a:cubicBezTo>
                  <a:cubicBezTo>
                    <a:pt x="6" y="2"/>
                    <a:pt x="7" y="2"/>
                    <a:pt x="7" y="2"/>
                  </a:cubicBezTo>
                  <a:cubicBezTo>
                    <a:pt x="7" y="2"/>
                    <a:pt x="7" y="2"/>
                    <a:pt x="7" y="2"/>
                  </a:cubicBezTo>
                  <a:cubicBezTo>
                    <a:pt x="7" y="2"/>
                    <a:pt x="7" y="2"/>
                    <a:pt x="7" y="2"/>
                  </a:cubicBezTo>
                  <a:cubicBezTo>
                    <a:pt x="7" y="2"/>
                    <a:pt x="6" y="2"/>
                    <a:pt x="5" y="2"/>
                  </a:cubicBezTo>
                  <a:cubicBezTo>
                    <a:pt x="3" y="2"/>
                    <a:pt x="1" y="2"/>
                    <a:pt x="0" y="1"/>
                  </a:cubicBezTo>
                  <a:moveTo>
                    <a:pt x="14" y="0"/>
                  </a:moveTo>
                  <a:cubicBezTo>
                    <a:pt x="10" y="1"/>
                    <a:pt x="7" y="2"/>
                    <a:pt x="7" y="2"/>
                  </a:cubicBezTo>
                  <a:cubicBezTo>
                    <a:pt x="7" y="2"/>
                    <a:pt x="10" y="1"/>
                    <a:pt x="14" y="0"/>
                  </a:cubicBezTo>
                </a:path>
              </a:pathLst>
            </a:custGeom>
            <a:solidFill>
              <a:srgbClr val="141313"/>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4" name="íšlïḑé">
              <a:extLst>
                <a:ext uri="{FF2B5EF4-FFF2-40B4-BE49-F238E27FC236}">
                  <a16:creationId xmlns="" xmlns:a16="http://schemas.microsoft.com/office/drawing/2014/main" id="{068368C6-0FF9-4D1E-9D91-DA2A48FF030B}"/>
                </a:ext>
              </a:extLst>
            </p:cNvPr>
            <p:cNvSpPr/>
            <p:nvPr/>
          </p:nvSpPr>
          <p:spPr bwMode="auto">
            <a:xfrm>
              <a:off x="25361901" y="38258751"/>
              <a:ext cx="5494338" cy="4037013"/>
            </a:xfrm>
            <a:custGeom>
              <a:avLst/>
              <a:gdLst/>
              <a:ahLst/>
              <a:cxnLst>
                <a:cxn ang="0">
                  <a:pos x="2" y="14"/>
                </a:cxn>
                <a:cxn ang="0">
                  <a:pos x="15" y="25"/>
                </a:cxn>
                <a:cxn ang="0">
                  <a:pos x="40" y="35"/>
                </a:cxn>
                <a:cxn ang="0">
                  <a:pos x="47" y="34"/>
                </a:cxn>
                <a:cxn ang="0">
                  <a:pos x="49" y="30"/>
                </a:cxn>
                <a:cxn ang="0">
                  <a:pos x="27" y="12"/>
                </a:cxn>
                <a:cxn ang="0">
                  <a:pos x="21" y="10"/>
                </a:cxn>
                <a:cxn ang="0">
                  <a:pos x="20" y="6"/>
                </a:cxn>
                <a:cxn ang="0">
                  <a:pos x="15" y="2"/>
                </a:cxn>
                <a:cxn ang="0">
                  <a:pos x="12" y="1"/>
                </a:cxn>
                <a:cxn ang="0">
                  <a:pos x="10" y="2"/>
                </a:cxn>
                <a:cxn ang="0">
                  <a:pos x="2" y="14"/>
                </a:cxn>
              </a:cxnLst>
              <a:rect l="0" t="0" r="r" b="b"/>
              <a:pathLst>
                <a:path w="49" h="36">
                  <a:moveTo>
                    <a:pt x="2" y="14"/>
                  </a:moveTo>
                  <a:cubicBezTo>
                    <a:pt x="3" y="15"/>
                    <a:pt x="10" y="19"/>
                    <a:pt x="15" y="25"/>
                  </a:cubicBezTo>
                  <a:cubicBezTo>
                    <a:pt x="21" y="27"/>
                    <a:pt x="40" y="35"/>
                    <a:pt x="40" y="35"/>
                  </a:cubicBezTo>
                  <a:cubicBezTo>
                    <a:pt x="40" y="35"/>
                    <a:pt x="44" y="36"/>
                    <a:pt x="47" y="34"/>
                  </a:cubicBezTo>
                  <a:cubicBezTo>
                    <a:pt x="49" y="33"/>
                    <a:pt x="49" y="30"/>
                    <a:pt x="49" y="30"/>
                  </a:cubicBezTo>
                  <a:cubicBezTo>
                    <a:pt x="27" y="12"/>
                    <a:pt x="27" y="12"/>
                    <a:pt x="27" y="12"/>
                  </a:cubicBezTo>
                  <a:cubicBezTo>
                    <a:pt x="21" y="10"/>
                    <a:pt x="21" y="10"/>
                    <a:pt x="21" y="10"/>
                  </a:cubicBezTo>
                  <a:cubicBezTo>
                    <a:pt x="20" y="6"/>
                    <a:pt x="20" y="6"/>
                    <a:pt x="20" y="6"/>
                  </a:cubicBezTo>
                  <a:cubicBezTo>
                    <a:pt x="15" y="2"/>
                    <a:pt x="15" y="2"/>
                    <a:pt x="15" y="2"/>
                  </a:cubicBezTo>
                  <a:cubicBezTo>
                    <a:pt x="15" y="2"/>
                    <a:pt x="13" y="0"/>
                    <a:pt x="12" y="1"/>
                  </a:cubicBezTo>
                  <a:cubicBezTo>
                    <a:pt x="11" y="1"/>
                    <a:pt x="10" y="2"/>
                    <a:pt x="10" y="2"/>
                  </a:cubicBezTo>
                  <a:cubicBezTo>
                    <a:pt x="10" y="2"/>
                    <a:pt x="0" y="13"/>
                    <a:pt x="2" y="14"/>
                  </a:cubicBezTo>
                </a:path>
              </a:pathLst>
            </a:custGeom>
            <a:solidFill>
              <a:srgbClr val="191818"/>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5" name="iṩľïḍe">
              <a:extLst>
                <a:ext uri="{FF2B5EF4-FFF2-40B4-BE49-F238E27FC236}">
                  <a16:creationId xmlns="" xmlns:a16="http://schemas.microsoft.com/office/drawing/2014/main" id="{FDFB3B6D-15C8-4616-872F-FFE5DC7CCD84}"/>
                </a:ext>
              </a:extLst>
            </p:cNvPr>
            <p:cNvSpPr/>
            <p:nvPr/>
          </p:nvSpPr>
          <p:spPr bwMode="auto">
            <a:xfrm>
              <a:off x="27043063" y="38369876"/>
              <a:ext cx="4373563" cy="3813175"/>
            </a:xfrm>
            <a:custGeom>
              <a:avLst/>
              <a:gdLst/>
              <a:ahLst/>
              <a:cxnLst>
                <a:cxn ang="0">
                  <a:pos x="3" y="0"/>
                </a:cxn>
                <a:cxn ang="0">
                  <a:pos x="2" y="0"/>
                </a:cxn>
                <a:cxn ang="0">
                  <a:pos x="0" y="1"/>
                </a:cxn>
                <a:cxn ang="0">
                  <a:pos x="5" y="5"/>
                </a:cxn>
                <a:cxn ang="0">
                  <a:pos x="6" y="9"/>
                </a:cxn>
                <a:cxn ang="0">
                  <a:pos x="12" y="11"/>
                </a:cxn>
                <a:cxn ang="0">
                  <a:pos x="34" y="29"/>
                </a:cxn>
                <a:cxn ang="0">
                  <a:pos x="34" y="30"/>
                </a:cxn>
                <a:cxn ang="0">
                  <a:pos x="32" y="33"/>
                </a:cxn>
                <a:cxn ang="0">
                  <a:pos x="32" y="33"/>
                </a:cxn>
                <a:cxn ang="0">
                  <a:pos x="32" y="33"/>
                </a:cxn>
                <a:cxn ang="0">
                  <a:pos x="30" y="34"/>
                </a:cxn>
                <a:cxn ang="0">
                  <a:pos x="33" y="34"/>
                </a:cxn>
                <a:cxn ang="0">
                  <a:pos x="37" y="33"/>
                </a:cxn>
                <a:cxn ang="0">
                  <a:pos x="39" y="30"/>
                </a:cxn>
                <a:cxn ang="0">
                  <a:pos x="17" y="11"/>
                </a:cxn>
                <a:cxn ang="0">
                  <a:pos x="11" y="10"/>
                </a:cxn>
                <a:cxn ang="0">
                  <a:pos x="10" y="5"/>
                </a:cxn>
                <a:cxn ang="0">
                  <a:pos x="5" y="1"/>
                </a:cxn>
                <a:cxn ang="0">
                  <a:pos x="3" y="0"/>
                </a:cxn>
              </a:cxnLst>
              <a:rect l="0" t="0" r="r" b="b"/>
              <a:pathLst>
                <a:path w="39" h="34">
                  <a:moveTo>
                    <a:pt x="3" y="0"/>
                  </a:moveTo>
                  <a:cubicBezTo>
                    <a:pt x="3" y="0"/>
                    <a:pt x="2" y="0"/>
                    <a:pt x="2" y="0"/>
                  </a:cubicBezTo>
                  <a:cubicBezTo>
                    <a:pt x="2" y="0"/>
                    <a:pt x="1" y="1"/>
                    <a:pt x="0" y="1"/>
                  </a:cubicBezTo>
                  <a:cubicBezTo>
                    <a:pt x="5" y="5"/>
                    <a:pt x="5" y="5"/>
                    <a:pt x="5" y="5"/>
                  </a:cubicBezTo>
                  <a:cubicBezTo>
                    <a:pt x="6" y="9"/>
                    <a:pt x="6" y="9"/>
                    <a:pt x="6" y="9"/>
                  </a:cubicBezTo>
                  <a:cubicBezTo>
                    <a:pt x="12" y="11"/>
                    <a:pt x="12" y="11"/>
                    <a:pt x="12" y="11"/>
                  </a:cubicBezTo>
                  <a:cubicBezTo>
                    <a:pt x="34" y="29"/>
                    <a:pt x="34" y="29"/>
                    <a:pt x="34" y="29"/>
                  </a:cubicBezTo>
                  <a:cubicBezTo>
                    <a:pt x="34" y="29"/>
                    <a:pt x="34" y="30"/>
                    <a:pt x="34" y="30"/>
                  </a:cubicBezTo>
                  <a:cubicBezTo>
                    <a:pt x="34" y="31"/>
                    <a:pt x="34" y="32"/>
                    <a:pt x="32" y="33"/>
                  </a:cubicBezTo>
                  <a:cubicBezTo>
                    <a:pt x="32" y="33"/>
                    <a:pt x="32" y="33"/>
                    <a:pt x="32" y="33"/>
                  </a:cubicBezTo>
                  <a:cubicBezTo>
                    <a:pt x="32" y="33"/>
                    <a:pt x="32" y="33"/>
                    <a:pt x="32" y="33"/>
                  </a:cubicBezTo>
                  <a:cubicBezTo>
                    <a:pt x="31" y="34"/>
                    <a:pt x="31" y="34"/>
                    <a:pt x="30" y="34"/>
                  </a:cubicBezTo>
                  <a:cubicBezTo>
                    <a:pt x="31" y="34"/>
                    <a:pt x="32" y="34"/>
                    <a:pt x="33" y="34"/>
                  </a:cubicBezTo>
                  <a:cubicBezTo>
                    <a:pt x="35" y="34"/>
                    <a:pt x="36" y="34"/>
                    <a:pt x="37" y="33"/>
                  </a:cubicBezTo>
                  <a:cubicBezTo>
                    <a:pt x="39" y="32"/>
                    <a:pt x="39" y="30"/>
                    <a:pt x="39" y="30"/>
                  </a:cubicBezTo>
                  <a:cubicBezTo>
                    <a:pt x="17" y="11"/>
                    <a:pt x="17" y="11"/>
                    <a:pt x="17" y="11"/>
                  </a:cubicBezTo>
                  <a:cubicBezTo>
                    <a:pt x="11" y="10"/>
                    <a:pt x="11" y="10"/>
                    <a:pt x="11" y="10"/>
                  </a:cubicBezTo>
                  <a:cubicBezTo>
                    <a:pt x="10" y="5"/>
                    <a:pt x="10" y="5"/>
                    <a:pt x="10" y="5"/>
                  </a:cubicBezTo>
                  <a:cubicBezTo>
                    <a:pt x="5" y="1"/>
                    <a:pt x="5" y="1"/>
                    <a:pt x="5" y="1"/>
                  </a:cubicBezTo>
                  <a:cubicBezTo>
                    <a:pt x="5" y="1"/>
                    <a:pt x="3" y="0"/>
                    <a:pt x="3" y="0"/>
                  </a:cubicBezTo>
                </a:path>
              </a:pathLst>
            </a:custGeom>
            <a:solidFill>
              <a:srgbClr val="282525"/>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6" name="ïşḻîḓê">
              <a:extLst>
                <a:ext uri="{FF2B5EF4-FFF2-40B4-BE49-F238E27FC236}">
                  <a16:creationId xmlns="" xmlns:a16="http://schemas.microsoft.com/office/drawing/2014/main" id="{94AAAB8C-FD60-4288-BEDF-7788C68BFEBD}"/>
                </a:ext>
              </a:extLst>
            </p:cNvPr>
            <p:cNvSpPr/>
            <p:nvPr/>
          </p:nvSpPr>
          <p:spPr bwMode="auto">
            <a:xfrm>
              <a:off x="30408563" y="41733788"/>
              <a:ext cx="447675" cy="449263"/>
            </a:xfrm>
            <a:custGeom>
              <a:avLst/>
              <a:gdLst/>
              <a:ahLst/>
              <a:cxnLst>
                <a:cxn ang="0">
                  <a:pos x="2" y="3"/>
                </a:cxn>
                <a:cxn ang="0">
                  <a:pos x="0" y="4"/>
                </a:cxn>
                <a:cxn ang="0">
                  <a:pos x="0" y="4"/>
                </a:cxn>
                <a:cxn ang="0">
                  <a:pos x="2" y="3"/>
                </a:cxn>
                <a:cxn ang="0">
                  <a:pos x="4" y="0"/>
                </a:cxn>
                <a:cxn ang="0">
                  <a:pos x="2" y="3"/>
                </a:cxn>
                <a:cxn ang="0">
                  <a:pos x="2" y="3"/>
                </a:cxn>
                <a:cxn ang="0">
                  <a:pos x="2" y="3"/>
                </a:cxn>
                <a:cxn ang="0">
                  <a:pos x="4" y="0"/>
                </a:cxn>
              </a:cxnLst>
              <a:rect l="0" t="0" r="r" b="b"/>
              <a:pathLst>
                <a:path w="4" h="4">
                  <a:moveTo>
                    <a:pt x="2" y="3"/>
                  </a:moveTo>
                  <a:cubicBezTo>
                    <a:pt x="1" y="4"/>
                    <a:pt x="1" y="4"/>
                    <a:pt x="0" y="4"/>
                  </a:cubicBezTo>
                  <a:cubicBezTo>
                    <a:pt x="0" y="4"/>
                    <a:pt x="0" y="4"/>
                    <a:pt x="0" y="4"/>
                  </a:cubicBezTo>
                  <a:cubicBezTo>
                    <a:pt x="1" y="4"/>
                    <a:pt x="1" y="4"/>
                    <a:pt x="2" y="3"/>
                  </a:cubicBezTo>
                  <a:moveTo>
                    <a:pt x="4" y="0"/>
                  </a:moveTo>
                  <a:cubicBezTo>
                    <a:pt x="4" y="1"/>
                    <a:pt x="4" y="2"/>
                    <a:pt x="2" y="3"/>
                  </a:cubicBezTo>
                  <a:cubicBezTo>
                    <a:pt x="2" y="3"/>
                    <a:pt x="2" y="3"/>
                    <a:pt x="2" y="3"/>
                  </a:cubicBezTo>
                  <a:cubicBezTo>
                    <a:pt x="2" y="3"/>
                    <a:pt x="2" y="3"/>
                    <a:pt x="2" y="3"/>
                  </a:cubicBezTo>
                  <a:cubicBezTo>
                    <a:pt x="4" y="2"/>
                    <a:pt x="4" y="1"/>
                    <a:pt x="4" y="0"/>
                  </a:cubicBezTo>
                </a:path>
              </a:pathLst>
            </a:custGeom>
            <a:solidFill>
              <a:srgbClr val="141313"/>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7" name="ïs1ïḓè">
              <a:extLst>
                <a:ext uri="{FF2B5EF4-FFF2-40B4-BE49-F238E27FC236}">
                  <a16:creationId xmlns="" xmlns:a16="http://schemas.microsoft.com/office/drawing/2014/main" id="{789DF008-320C-4CAC-B141-32A2DD20F2D8}"/>
                </a:ext>
              </a:extLst>
            </p:cNvPr>
            <p:cNvSpPr/>
            <p:nvPr/>
          </p:nvSpPr>
          <p:spPr bwMode="auto">
            <a:xfrm>
              <a:off x="11455401" y="33659763"/>
              <a:ext cx="8410575" cy="7065963"/>
            </a:xfrm>
            <a:custGeom>
              <a:avLst/>
              <a:gdLst/>
              <a:ahLst/>
              <a:cxnLst>
                <a:cxn ang="0">
                  <a:pos x="62" y="0"/>
                </a:cxn>
                <a:cxn ang="0">
                  <a:pos x="35" y="31"/>
                </a:cxn>
                <a:cxn ang="0">
                  <a:pos x="21" y="18"/>
                </a:cxn>
                <a:cxn ang="0">
                  <a:pos x="14" y="26"/>
                </a:cxn>
                <a:cxn ang="0">
                  <a:pos x="22" y="24"/>
                </a:cxn>
                <a:cxn ang="0">
                  <a:pos x="25" y="32"/>
                </a:cxn>
                <a:cxn ang="0">
                  <a:pos x="19" y="37"/>
                </a:cxn>
                <a:cxn ang="0">
                  <a:pos x="12" y="27"/>
                </a:cxn>
                <a:cxn ang="0">
                  <a:pos x="20" y="41"/>
                </a:cxn>
                <a:cxn ang="0">
                  <a:pos x="6" y="49"/>
                </a:cxn>
                <a:cxn ang="0">
                  <a:pos x="10" y="55"/>
                </a:cxn>
                <a:cxn ang="0">
                  <a:pos x="23" y="45"/>
                </a:cxn>
                <a:cxn ang="0">
                  <a:pos x="11" y="57"/>
                </a:cxn>
                <a:cxn ang="0">
                  <a:pos x="17" y="60"/>
                </a:cxn>
                <a:cxn ang="0">
                  <a:pos x="27" y="46"/>
                </a:cxn>
                <a:cxn ang="0">
                  <a:pos x="22" y="59"/>
                </a:cxn>
                <a:cxn ang="0">
                  <a:pos x="27" y="61"/>
                </a:cxn>
                <a:cxn ang="0">
                  <a:pos x="31" y="46"/>
                </a:cxn>
                <a:cxn ang="0">
                  <a:pos x="38" y="38"/>
                </a:cxn>
                <a:cxn ang="0">
                  <a:pos x="75" y="14"/>
                </a:cxn>
                <a:cxn ang="0">
                  <a:pos x="62" y="0"/>
                </a:cxn>
              </a:cxnLst>
              <a:rect l="0" t="0" r="r" b="b"/>
              <a:pathLst>
                <a:path w="75" h="63">
                  <a:moveTo>
                    <a:pt x="62" y="0"/>
                  </a:moveTo>
                  <a:cubicBezTo>
                    <a:pt x="62" y="0"/>
                    <a:pt x="45" y="27"/>
                    <a:pt x="35" y="31"/>
                  </a:cubicBezTo>
                  <a:cubicBezTo>
                    <a:pt x="35" y="31"/>
                    <a:pt x="31" y="18"/>
                    <a:pt x="21" y="18"/>
                  </a:cubicBezTo>
                  <a:cubicBezTo>
                    <a:pt x="15" y="18"/>
                    <a:pt x="9" y="23"/>
                    <a:pt x="14" y="26"/>
                  </a:cubicBezTo>
                  <a:cubicBezTo>
                    <a:pt x="18" y="26"/>
                    <a:pt x="17" y="23"/>
                    <a:pt x="22" y="24"/>
                  </a:cubicBezTo>
                  <a:cubicBezTo>
                    <a:pt x="26" y="25"/>
                    <a:pt x="26" y="30"/>
                    <a:pt x="25" y="32"/>
                  </a:cubicBezTo>
                  <a:cubicBezTo>
                    <a:pt x="25" y="34"/>
                    <a:pt x="23" y="37"/>
                    <a:pt x="19" y="37"/>
                  </a:cubicBezTo>
                  <a:cubicBezTo>
                    <a:pt x="16" y="36"/>
                    <a:pt x="15" y="28"/>
                    <a:pt x="12" y="27"/>
                  </a:cubicBezTo>
                  <a:cubicBezTo>
                    <a:pt x="7" y="25"/>
                    <a:pt x="4" y="42"/>
                    <a:pt x="20" y="41"/>
                  </a:cubicBezTo>
                  <a:cubicBezTo>
                    <a:pt x="20" y="47"/>
                    <a:pt x="12" y="50"/>
                    <a:pt x="6" y="49"/>
                  </a:cubicBezTo>
                  <a:cubicBezTo>
                    <a:pt x="0" y="48"/>
                    <a:pt x="1" y="57"/>
                    <a:pt x="10" y="55"/>
                  </a:cubicBezTo>
                  <a:cubicBezTo>
                    <a:pt x="18" y="53"/>
                    <a:pt x="20" y="50"/>
                    <a:pt x="23" y="45"/>
                  </a:cubicBezTo>
                  <a:cubicBezTo>
                    <a:pt x="24" y="54"/>
                    <a:pt x="13" y="55"/>
                    <a:pt x="11" y="57"/>
                  </a:cubicBezTo>
                  <a:cubicBezTo>
                    <a:pt x="10" y="58"/>
                    <a:pt x="9" y="63"/>
                    <a:pt x="17" y="60"/>
                  </a:cubicBezTo>
                  <a:cubicBezTo>
                    <a:pt x="24" y="57"/>
                    <a:pt x="27" y="48"/>
                    <a:pt x="27" y="46"/>
                  </a:cubicBezTo>
                  <a:cubicBezTo>
                    <a:pt x="29" y="50"/>
                    <a:pt x="22" y="56"/>
                    <a:pt x="22" y="59"/>
                  </a:cubicBezTo>
                  <a:cubicBezTo>
                    <a:pt x="22" y="61"/>
                    <a:pt x="24" y="62"/>
                    <a:pt x="27" y="61"/>
                  </a:cubicBezTo>
                  <a:cubicBezTo>
                    <a:pt x="28" y="60"/>
                    <a:pt x="29" y="52"/>
                    <a:pt x="31" y="46"/>
                  </a:cubicBezTo>
                  <a:cubicBezTo>
                    <a:pt x="35" y="43"/>
                    <a:pt x="36" y="41"/>
                    <a:pt x="38" y="38"/>
                  </a:cubicBezTo>
                  <a:cubicBezTo>
                    <a:pt x="38" y="38"/>
                    <a:pt x="62" y="30"/>
                    <a:pt x="75" y="14"/>
                  </a:cubicBezTo>
                  <a:lnTo>
                    <a:pt x="62" y="0"/>
                  </a:lnTo>
                  <a:close/>
                </a:path>
              </a:pathLst>
            </a:custGeom>
            <a:solidFill>
              <a:srgbClr val="F9E3CC"/>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8" name="ïṥ1ïďê">
              <a:extLst>
                <a:ext uri="{FF2B5EF4-FFF2-40B4-BE49-F238E27FC236}">
                  <a16:creationId xmlns="" xmlns:a16="http://schemas.microsoft.com/office/drawing/2014/main" id="{D8A2A9D7-B940-47E9-B7A9-4ED542D380D3}"/>
                </a:ext>
              </a:extLst>
            </p:cNvPr>
            <p:cNvSpPr/>
            <p:nvPr/>
          </p:nvSpPr>
          <p:spPr bwMode="auto">
            <a:xfrm>
              <a:off x="28949651" y="33659763"/>
              <a:ext cx="8523288" cy="7065963"/>
            </a:xfrm>
            <a:custGeom>
              <a:avLst/>
              <a:gdLst/>
              <a:ahLst/>
              <a:cxnLst>
                <a:cxn ang="0">
                  <a:pos x="14" y="0"/>
                </a:cxn>
                <a:cxn ang="0">
                  <a:pos x="40" y="31"/>
                </a:cxn>
                <a:cxn ang="0">
                  <a:pos x="54" y="18"/>
                </a:cxn>
                <a:cxn ang="0">
                  <a:pos x="61" y="26"/>
                </a:cxn>
                <a:cxn ang="0">
                  <a:pos x="53" y="24"/>
                </a:cxn>
                <a:cxn ang="0">
                  <a:pos x="50" y="32"/>
                </a:cxn>
                <a:cxn ang="0">
                  <a:pos x="56" y="37"/>
                </a:cxn>
                <a:cxn ang="0">
                  <a:pos x="63" y="27"/>
                </a:cxn>
                <a:cxn ang="0">
                  <a:pos x="55" y="41"/>
                </a:cxn>
                <a:cxn ang="0">
                  <a:pos x="69" y="49"/>
                </a:cxn>
                <a:cxn ang="0">
                  <a:pos x="65" y="55"/>
                </a:cxn>
                <a:cxn ang="0">
                  <a:pos x="52" y="45"/>
                </a:cxn>
                <a:cxn ang="0">
                  <a:pos x="64" y="57"/>
                </a:cxn>
                <a:cxn ang="0">
                  <a:pos x="59" y="60"/>
                </a:cxn>
                <a:cxn ang="0">
                  <a:pos x="48" y="46"/>
                </a:cxn>
                <a:cxn ang="0">
                  <a:pos x="53" y="59"/>
                </a:cxn>
                <a:cxn ang="0">
                  <a:pos x="48" y="61"/>
                </a:cxn>
                <a:cxn ang="0">
                  <a:pos x="44" y="46"/>
                </a:cxn>
                <a:cxn ang="0">
                  <a:pos x="37" y="38"/>
                </a:cxn>
                <a:cxn ang="0">
                  <a:pos x="0" y="14"/>
                </a:cxn>
                <a:cxn ang="0">
                  <a:pos x="14" y="0"/>
                </a:cxn>
              </a:cxnLst>
              <a:rect l="0" t="0" r="r" b="b"/>
              <a:pathLst>
                <a:path w="76" h="63">
                  <a:moveTo>
                    <a:pt x="14" y="0"/>
                  </a:moveTo>
                  <a:cubicBezTo>
                    <a:pt x="14" y="0"/>
                    <a:pt x="30" y="27"/>
                    <a:pt x="40" y="31"/>
                  </a:cubicBezTo>
                  <a:cubicBezTo>
                    <a:pt x="40" y="31"/>
                    <a:pt x="44" y="18"/>
                    <a:pt x="54" y="18"/>
                  </a:cubicBezTo>
                  <a:cubicBezTo>
                    <a:pt x="60" y="18"/>
                    <a:pt x="67" y="23"/>
                    <a:pt x="61" y="26"/>
                  </a:cubicBezTo>
                  <a:cubicBezTo>
                    <a:pt x="57" y="26"/>
                    <a:pt x="58" y="23"/>
                    <a:pt x="53" y="24"/>
                  </a:cubicBezTo>
                  <a:cubicBezTo>
                    <a:pt x="50" y="25"/>
                    <a:pt x="49" y="30"/>
                    <a:pt x="50" y="32"/>
                  </a:cubicBezTo>
                  <a:cubicBezTo>
                    <a:pt x="50" y="34"/>
                    <a:pt x="52" y="37"/>
                    <a:pt x="56" y="37"/>
                  </a:cubicBezTo>
                  <a:cubicBezTo>
                    <a:pt x="60" y="36"/>
                    <a:pt x="60" y="28"/>
                    <a:pt x="63" y="27"/>
                  </a:cubicBezTo>
                  <a:cubicBezTo>
                    <a:pt x="69" y="25"/>
                    <a:pt x="71" y="42"/>
                    <a:pt x="55" y="41"/>
                  </a:cubicBezTo>
                  <a:cubicBezTo>
                    <a:pt x="55" y="47"/>
                    <a:pt x="63" y="50"/>
                    <a:pt x="69" y="49"/>
                  </a:cubicBezTo>
                  <a:cubicBezTo>
                    <a:pt x="76" y="48"/>
                    <a:pt x="75" y="57"/>
                    <a:pt x="65" y="55"/>
                  </a:cubicBezTo>
                  <a:cubicBezTo>
                    <a:pt x="58" y="53"/>
                    <a:pt x="55" y="50"/>
                    <a:pt x="52" y="45"/>
                  </a:cubicBezTo>
                  <a:cubicBezTo>
                    <a:pt x="51" y="54"/>
                    <a:pt x="62" y="55"/>
                    <a:pt x="64" y="57"/>
                  </a:cubicBezTo>
                  <a:cubicBezTo>
                    <a:pt x="66" y="58"/>
                    <a:pt x="66" y="63"/>
                    <a:pt x="59" y="60"/>
                  </a:cubicBezTo>
                  <a:cubicBezTo>
                    <a:pt x="51" y="57"/>
                    <a:pt x="48" y="48"/>
                    <a:pt x="48" y="46"/>
                  </a:cubicBezTo>
                  <a:cubicBezTo>
                    <a:pt x="46" y="50"/>
                    <a:pt x="53" y="56"/>
                    <a:pt x="53" y="59"/>
                  </a:cubicBezTo>
                  <a:cubicBezTo>
                    <a:pt x="53" y="61"/>
                    <a:pt x="51" y="62"/>
                    <a:pt x="48" y="61"/>
                  </a:cubicBezTo>
                  <a:cubicBezTo>
                    <a:pt x="47" y="60"/>
                    <a:pt x="46" y="52"/>
                    <a:pt x="44" y="46"/>
                  </a:cubicBezTo>
                  <a:cubicBezTo>
                    <a:pt x="40" y="43"/>
                    <a:pt x="39" y="41"/>
                    <a:pt x="37" y="38"/>
                  </a:cubicBezTo>
                  <a:cubicBezTo>
                    <a:pt x="37" y="38"/>
                    <a:pt x="13" y="30"/>
                    <a:pt x="0" y="14"/>
                  </a:cubicBezTo>
                  <a:lnTo>
                    <a:pt x="14" y="0"/>
                  </a:lnTo>
                  <a:close/>
                </a:path>
              </a:pathLst>
            </a:custGeom>
            <a:solidFill>
              <a:srgbClr val="F9E3CC"/>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79" name="íśḷîḋê">
              <a:extLst>
                <a:ext uri="{FF2B5EF4-FFF2-40B4-BE49-F238E27FC236}">
                  <a16:creationId xmlns="" xmlns:a16="http://schemas.microsoft.com/office/drawing/2014/main" id="{6F6813A8-9A64-44EB-9B60-C17CF7315951}"/>
                </a:ext>
              </a:extLst>
            </p:cNvPr>
            <p:cNvSpPr/>
            <p:nvPr/>
          </p:nvSpPr>
          <p:spPr bwMode="auto">
            <a:xfrm>
              <a:off x="17735551" y="29959301"/>
              <a:ext cx="13344525" cy="8186738"/>
            </a:xfrm>
            <a:custGeom>
              <a:avLst/>
              <a:gdLst/>
              <a:ahLst/>
              <a:cxnLst>
                <a:cxn ang="0">
                  <a:pos x="95" y="5"/>
                </a:cxn>
                <a:cxn ang="0">
                  <a:pos x="60" y="1"/>
                </a:cxn>
                <a:cxn ang="0">
                  <a:pos x="24" y="5"/>
                </a:cxn>
                <a:cxn ang="0">
                  <a:pos x="0" y="35"/>
                </a:cxn>
                <a:cxn ang="0">
                  <a:pos x="6" y="46"/>
                </a:cxn>
                <a:cxn ang="0">
                  <a:pos x="19" y="52"/>
                </a:cxn>
                <a:cxn ang="0">
                  <a:pos x="26" y="43"/>
                </a:cxn>
                <a:cxn ang="0">
                  <a:pos x="24" y="66"/>
                </a:cxn>
                <a:cxn ang="0">
                  <a:pos x="60" y="73"/>
                </a:cxn>
                <a:cxn ang="0">
                  <a:pos x="95" y="66"/>
                </a:cxn>
                <a:cxn ang="0">
                  <a:pos x="93" y="43"/>
                </a:cxn>
                <a:cxn ang="0">
                  <a:pos x="101" y="52"/>
                </a:cxn>
                <a:cxn ang="0">
                  <a:pos x="112" y="46"/>
                </a:cxn>
                <a:cxn ang="0">
                  <a:pos x="119" y="35"/>
                </a:cxn>
                <a:cxn ang="0">
                  <a:pos x="95" y="5"/>
                </a:cxn>
              </a:cxnLst>
              <a:rect l="0" t="0" r="r" b="b"/>
              <a:pathLst>
                <a:path w="119" h="73">
                  <a:moveTo>
                    <a:pt x="95" y="5"/>
                  </a:moveTo>
                  <a:cubicBezTo>
                    <a:pt x="90" y="1"/>
                    <a:pt x="73" y="0"/>
                    <a:pt x="60" y="1"/>
                  </a:cubicBezTo>
                  <a:cubicBezTo>
                    <a:pt x="46" y="0"/>
                    <a:pt x="29" y="2"/>
                    <a:pt x="24" y="5"/>
                  </a:cubicBezTo>
                  <a:cubicBezTo>
                    <a:pt x="11" y="12"/>
                    <a:pt x="0" y="35"/>
                    <a:pt x="0" y="35"/>
                  </a:cubicBezTo>
                  <a:cubicBezTo>
                    <a:pt x="0" y="35"/>
                    <a:pt x="2" y="42"/>
                    <a:pt x="6" y="46"/>
                  </a:cubicBezTo>
                  <a:cubicBezTo>
                    <a:pt x="11" y="50"/>
                    <a:pt x="19" y="52"/>
                    <a:pt x="19" y="52"/>
                  </a:cubicBezTo>
                  <a:cubicBezTo>
                    <a:pt x="26" y="43"/>
                    <a:pt x="26" y="43"/>
                    <a:pt x="26" y="43"/>
                  </a:cubicBezTo>
                  <a:cubicBezTo>
                    <a:pt x="24" y="66"/>
                    <a:pt x="24" y="66"/>
                    <a:pt x="24" y="66"/>
                  </a:cubicBezTo>
                  <a:cubicBezTo>
                    <a:pt x="24" y="66"/>
                    <a:pt x="38" y="73"/>
                    <a:pt x="60" y="73"/>
                  </a:cubicBezTo>
                  <a:cubicBezTo>
                    <a:pt x="81" y="73"/>
                    <a:pt x="95" y="66"/>
                    <a:pt x="95" y="66"/>
                  </a:cubicBezTo>
                  <a:cubicBezTo>
                    <a:pt x="93" y="43"/>
                    <a:pt x="93" y="43"/>
                    <a:pt x="93" y="43"/>
                  </a:cubicBezTo>
                  <a:cubicBezTo>
                    <a:pt x="101" y="52"/>
                    <a:pt x="101" y="52"/>
                    <a:pt x="101" y="52"/>
                  </a:cubicBezTo>
                  <a:cubicBezTo>
                    <a:pt x="101" y="52"/>
                    <a:pt x="107" y="50"/>
                    <a:pt x="112" y="46"/>
                  </a:cubicBezTo>
                  <a:cubicBezTo>
                    <a:pt x="116" y="42"/>
                    <a:pt x="119" y="35"/>
                    <a:pt x="119" y="35"/>
                  </a:cubicBezTo>
                  <a:cubicBezTo>
                    <a:pt x="119" y="35"/>
                    <a:pt x="105" y="12"/>
                    <a:pt x="95" y="5"/>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0" name="îṡḻïdè">
              <a:extLst>
                <a:ext uri="{FF2B5EF4-FFF2-40B4-BE49-F238E27FC236}">
                  <a16:creationId xmlns="" xmlns:a16="http://schemas.microsoft.com/office/drawing/2014/main" id="{59BC0382-25DB-401C-AC5B-CCEDDEF48F35}"/>
                </a:ext>
              </a:extLst>
            </p:cNvPr>
            <p:cNvSpPr/>
            <p:nvPr/>
          </p:nvSpPr>
          <p:spPr bwMode="auto">
            <a:xfrm>
              <a:off x="23568026" y="31529338"/>
              <a:ext cx="1681163" cy="5494338"/>
            </a:xfrm>
            <a:custGeom>
              <a:avLst/>
              <a:gdLst/>
              <a:ahLst/>
              <a:cxnLst>
                <a:cxn ang="0">
                  <a:pos x="1059" y="495"/>
                </a:cxn>
                <a:cxn ang="0">
                  <a:pos x="565" y="0"/>
                </a:cxn>
                <a:cxn ang="0">
                  <a:pos x="0" y="495"/>
                </a:cxn>
                <a:cxn ang="0">
                  <a:pos x="423" y="989"/>
                </a:cxn>
                <a:cxn ang="0">
                  <a:pos x="0" y="2826"/>
                </a:cxn>
                <a:cxn ang="0">
                  <a:pos x="565" y="3461"/>
                </a:cxn>
                <a:cxn ang="0">
                  <a:pos x="1059" y="2826"/>
                </a:cxn>
                <a:cxn ang="0">
                  <a:pos x="635" y="989"/>
                </a:cxn>
                <a:cxn ang="0">
                  <a:pos x="1059" y="495"/>
                </a:cxn>
              </a:cxnLst>
              <a:rect l="0" t="0" r="r" b="b"/>
              <a:pathLst>
                <a:path w="1059" h="3461">
                  <a:moveTo>
                    <a:pt x="1059" y="495"/>
                  </a:moveTo>
                  <a:lnTo>
                    <a:pt x="565" y="0"/>
                  </a:lnTo>
                  <a:lnTo>
                    <a:pt x="0" y="495"/>
                  </a:lnTo>
                  <a:lnTo>
                    <a:pt x="423" y="989"/>
                  </a:lnTo>
                  <a:lnTo>
                    <a:pt x="0" y="2826"/>
                  </a:lnTo>
                  <a:lnTo>
                    <a:pt x="565" y="3461"/>
                  </a:lnTo>
                  <a:lnTo>
                    <a:pt x="1059" y="2826"/>
                  </a:lnTo>
                  <a:lnTo>
                    <a:pt x="635" y="989"/>
                  </a:lnTo>
                  <a:lnTo>
                    <a:pt x="1059" y="495"/>
                  </a:lnTo>
                  <a:close/>
                </a:path>
              </a:pathLst>
            </a:custGeom>
            <a:solidFill>
              <a:srgbClr val="E72C43"/>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1" name="ïśḷîḋé">
              <a:extLst>
                <a:ext uri="{FF2B5EF4-FFF2-40B4-BE49-F238E27FC236}">
                  <a16:creationId xmlns="" xmlns:a16="http://schemas.microsoft.com/office/drawing/2014/main" id="{A8DC402A-B1D8-4F2D-A399-BD1825831690}"/>
                </a:ext>
              </a:extLst>
            </p:cNvPr>
            <p:cNvSpPr/>
            <p:nvPr/>
          </p:nvSpPr>
          <p:spPr bwMode="auto">
            <a:xfrm>
              <a:off x="16278226" y="23006051"/>
              <a:ext cx="16371888" cy="8299450"/>
            </a:xfrm>
            <a:custGeom>
              <a:avLst/>
              <a:gdLst/>
              <a:ahLst/>
              <a:cxnLst>
                <a:cxn ang="0">
                  <a:pos x="0" y="0"/>
                </a:cxn>
                <a:cxn ang="0">
                  <a:pos x="75" y="74"/>
                </a:cxn>
                <a:cxn ang="0">
                  <a:pos x="146" y="0"/>
                </a:cxn>
                <a:cxn ang="0">
                  <a:pos x="0" y="0"/>
                </a:cxn>
              </a:cxnLst>
              <a:rect l="0" t="0" r="r" b="b"/>
              <a:pathLst>
                <a:path w="146" h="74">
                  <a:moveTo>
                    <a:pt x="0" y="0"/>
                  </a:moveTo>
                  <a:cubicBezTo>
                    <a:pt x="0" y="48"/>
                    <a:pt x="34" y="74"/>
                    <a:pt x="75" y="74"/>
                  </a:cubicBezTo>
                  <a:cubicBezTo>
                    <a:pt x="115" y="74"/>
                    <a:pt x="146" y="41"/>
                    <a:pt x="146" y="0"/>
                  </a:cubicBezTo>
                  <a:lnTo>
                    <a:pt x="0" y="0"/>
                  </a:lnTo>
                  <a:close/>
                </a:path>
              </a:pathLst>
            </a:custGeom>
            <a:solidFill>
              <a:srgbClr val="F9E3CC"/>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2" name="íṣ1iḑe">
              <a:extLst>
                <a:ext uri="{FF2B5EF4-FFF2-40B4-BE49-F238E27FC236}">
                  <a16:creationId xmlns="" xmlns:a16="http://schemas.microsoft.com/office/drawing/2014/main" id="{25C2EBC1-32D7-499D-876D-E9B28BC7FA03}"/>
                </a:ext>
              </a:extLst>
            </p:cNvPr>
            <p:cNvSpPr/>
            <p:nvPr/>
          </p:nvSpPr>
          <p:spPr bwMode="auto">
            <a:xfrm>
              <a:off x="16278226" y="20764501"/>
              <a:ext cx="16371888" cy="4821238"/>
            </a:xfrm>
            <a:prstGeom prst="ellipse">
              <a:avLst/>
            </a:prstGeom>
            <a:solidFill>
              <a:srgbClr val="F5B398"/>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3" name="íṩ1ïďe">
              <a:extLst>
                <a:ext uri="{FF2B5EF4-FFF2-40B4-BE49-F238E27FC236}">
                  <a16:creationId xmlns="" xmlns:a16="http://schemas.microsoft.com/office/drawing/2014/main" id="{B53248B4-4D07-4B32-8FC3-D834D11D5CBC}"/>
                </a:ext>
              </a:extLst>
            </p:cNvPr>
            <p:cNvSpPr/>
            <p:nvPr/>
          </p:nvSpPr>
          <p:spPr bwMode="auto">
            <a:xfrm>
              <a:off x="17960976" y="21212176"/>
              <a:ext cx="13007975" cy="3252788"/>
            </a:xfrm>
            <a:prstGeom prst="ellipse">
              <a:avLst/>
            </a:prstGeom>
            <a:solidFill>
              <a:srgbClr val="DF8F78"/>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4" name="îsļîḑe">
              <a:extLst>
                <a:ext uri="{FF2B5EF4-FFF2-40B4-BE49-F238E27FC236}">
                  <a16:creationId xmlns="" xmlns:a16="http://schemas.microsoft.com/office/drawing/2014/main" id="{54E3ACB3-94F6-4488-8D8E-018F0AB5837D}"/>
                </a:ext>
              </a:extLst>
            </p:cNvPr>
            <p:cNvSpPr/>
            <p:nvPr/>
          </p:nvSpPr>
          <p:spPr bwMode="auto">
            <a:xfrm>
              <a:off x="19642138" y="26931938"/>
              <a:ext cx="3252788" cy="1120775"/>
            </a:xfrm>
            <a:custGeom>
              <a:avLst/>
              <a:gdLst/>
              <a:ahLst/>
              <a:cxnLst>
                <a:cxn ang="0">
                  <a:pos x="14" y="10"/>
                </a:cxn>
                <a:cxn ang="0">
                  <a:pos x="0" y="4"/>
                </a:cxn>
                <a:cxn ang="0">
                  <a:pos x="0" y="1"/>
                </a:cxn>
                <a:cxn ang="0">
                  <a:pos x="3" y="1"/>
                </a:cxn>
                <a:cxn ang="0">
                  <a:pos x="14" y="6"/>
                </a:cxn>
                <a:cxn ang="0">
                  <a:pos x="25" y="1"/>
                </a:cxn>
                <a:cxn ang="0">
                  <a:pos x="28" y="1"/>
                </a:cxn>
                <a:cxn ang="0">
                  <a:pos x="28" y="4"/>
                </a:cxn>
                <a:cxn ang="0">
                  <a:pos x="14" y="10"/>
                </a:cxn>
              </a:cxnLst>
              <a:rect l="0" t="0" r="r" b="b"/>
              <a:pathLst>
                <a:path w="29" h="10">
                  <a:moveTo>
                    <a:pt x="14" y="10"/>
                  </a:moveTo>
                  <a:cubicBezTo>
                    <a:pt x="6" y="10"/>
                    <a:pt x="1" y="4"/>
                    <a:pt x="0" y="4"/>
                  </a:cubicBezTo>
                  <a:cubicBezTo>
                    <a:pt x="0" y="3"/>
                    <a:pt x="0" y="2"/>
                    <a:pt x="0" y="1"/>
                  </a:cubicBezTo>
                  <a:cubicBezTo>
                    <a:pt x="1" y="0"/>
                    <a:pt x="2" y="0"/>
                    <a:pt x="3" y="1"/>
                  </a:cubicBezTo>
                  <a:cubicBezTo>
                    <a:pt x="3" y="1"/>
                    <a:pt x="8" y="6"/>
                    <a:pt x="14" y="6"/>
                  </a:cubicBezTo>
                  <a:cubicBezTo>
                    <a:pt x="21" y="6"/>
                    <a:pt x="25" y="1"/>
                    <a:pt x="25" y="1"/>
                  </a:cubicBezTo>
                  <a:cubicBezTo>
                    <a:pt x="26" y="0"/>
                    <a:pt x="27" y="0"/>
                    <a:pt x="28" y="1"/>
                  </a:cubicBezTo>
                  <a:cubicBezTo>
                    <a:pt x="29" y="2"/>
                    <a:pt x="29" y="3"/>
                    <a:pt x="28" y="4"/>
                  </a:cubicBezTo>
                  <a:cubicBezTo>
                    <a:pt x="28" y="4"/>
                    <a:pt x="23" y="10"/>
                    <a:pt x="14" y="10"/>
                  </a:cubicBezTo>
                  <a:close/>
                </a:path>
              </a:pathLst>
            </a:custGeom>
            <a:solidFill>
              <a:srgbClr val="000000"/>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5" name="ísḷidè">
              <a:extLst>
                <a:ext uri="{FF2B5EF4-FFF2-40B4-BE49-F238E27FC236}">
                  <a16:creationId xmlns="" xmlns:a16="http://schemas.microsoft.com/office/drawing/2014/main" id="{22372DAC-7104-41E1-9FDF-A7B7812C2C0A}"/>
                </a:ext>
              </a:extLst>
            </p:cNvPr>
            <p:cNvSpPr/>
            <p:nvPr/>
          </p:nvSpPr>
          <p:spPr bwMode="auto">
            <a:xfrm>
              <a:off x="25473026" y="26931938"/>
              <a:ext cx="3252788" cy="1120775"/>
            </a:xfrm>
            <a:custGeom>
              <a:avLst/>
              <a:gdLst/>
              <a:ahLst/>
              <a:cxnLst>
                <a:cxn ang="0">
                  <a:pos x="14" y="10"/>
                </a:cxn>
                <a:cxn ang="0">
                  <a:pos x="0" y="4"/>
                </a:cxn>
                <a:cxn ang="0">
                  <a:pos x="1" y="1"/>
                </a:cxn>
                <a:cxn ang="0">
                  <a:pos x="3" y="1"/>
                </a:cxn>
                <a:cxn ang="0">
                  <a:pos x="14" y="6"/>
                </a:cxn>
                <a:cxn ang="0">
                  <a:pos x="26" y="1"/>
                </a:cxn>
                <a:cxn ang="0">
                  <a:pos x="28" y="1"/>
                </a:cxn>
                <a:cxn ang="0">
                  <a:pos x="28" y="4"/>
                </a:cxn>
                <a:cxn ang="0">
                  <a:pos x="14" y="10"/>
                </a:cxn>
              </a:cxnLst>
              <a:rect l="0" t="0" r="r" b="b"/>
              <a:pathLst>
                <a:path w="29" h="10">
                  <a:moveTo>
                    <a:pt x="14" y="10"/>
                  </a:moveTo>
                  <a:cubicBezTo>
                    <a:pt x="6" y="10"/>
                    <a:pt x="1" y="4"/>
                    <a:pt x="0" y="4"/>
                  </a:cubicBezTo>
                  <a:cubicBezTo>
                    <a:pt x="0" y="3"/>
                    <a:pt x="0" y="2"/>
                    <a:pt x="1" y="1"/>
                  </a:cubicBezTo>
                  <a:cubicBezTo>
                    <a:pt x="1" y="0"/>
                    <a:pt x="3" y="0"/>
                    <a:pt x="3" y="1"/>
                  </a:cubicBezTo>
                  <a:cubicBezTo>
                    <a:pt x="3" y="1"/>
                    <a:pt x="8" y="6"/>
                    <a:pt x="14" y="6"/>
                  </a:cubicBezTo>
                  <a:cubicBezTo>
                    <a:pt x="21" y="6"/>
                    <a:pt x="26" y="1"/>
                    <a:pt x="26" y="1"/>
                  </a:cubicBezTo>
                  <a:cubicBezTo>
                    <a:pt x="26" y="0"/>
                    <a:pt x="28" y="0"/>
                    <a:pt x="28" y="1"/>
                  </a:cubicBezTo>
                  <a:cubicBezTo>
                    <a:pt x="29" y="2"/>
                    <a:pt x="29" y="3"/>
                    <a:pt x="28" y="4"/>
                  </a:cubicBezTo>
                  <a:cubicBezTo>
                    <a:pt x="28" y="4"/>
                    <a:pt x="23" y="10"/>
                    <a:pt x="14" y="10"/>
                  </a:cubicBezTo>
                  <a:close/>
                </a:path>
              </a:pathLst>
            </a:custGeom>
            <a:solidFill>
              <a:srgbClr val="000000"/>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6" name="ïş1ïdé">
              <a:extLst>
                <a:ext uri="{FF2B5EF4-FFF2-40B4-BE49-F238E27FC236}">
                  <a16:creationId xmlns="" xmlns:a16="http://schemas.microsoft.com/office/drawing/2014/main" id="{0E7D7FCD-A208-423F-ADEC-1DD4C4E6597E}"/>
                </a:ext>
              </a:extLst>
            </p:cNvPr>
            <p:cNvSpPr/>
            <p:nvPr/>
          </p:nvSpPr>
          <p:spPr bwMode="auto">
            <a:xfrm>
              <a:off x="22782213" y="29175076"/>
              <a:ext cx="3252788" cy="1120775"/>
            </a:xfrm>
            <a:custGeom>
              <a:avLst/>
              <a:gdLst/>
              <a:ahLst/>
              <a:cxnLst>
                <a:cxn ang="0">
                  <a:pos x="15" y="10"/>
                </a:cxn>
                <a:cxn ang="0">
                  <a:pos x="1" y="3"/>
                </a:cxn>
                <a:cxn ang="0">
                  <a:pos x="1" y="1"/>
                </a:cxn>
                <a:cxn ang="0">
                  <a:pos x="4" y="1"/>
                </a:cxn>
                <a:cxn ang="0">
                  <a:pos x="15" y="6"/>
                </a:cxn>
                <a:cxn ang="0">
                  <a:pos x="26" y="1"/>
                </a:cxn>
                <a:cxn ang="0">
                  <a:pos x="28" y="1"/>
                </a:cxn>
                <a:cxn ang="0">
                  <a:pos x="29" y="3"/>
                </a:cxn>
                <a:cxn ang="0">
                  <a:pos x="15" y="10"/>
                </a:cxn>
              </a:cxnLst>
              <a:rect l="0" t="0" r="r" b="b"/>
              <a:pathLst>
                <a:path w="29" h="10">
                  <a:moveTo>
                    <a:pt x="15" y="10"/>
                  </a:moveTo>
                  <a:cubicBezTo>
                    <a:pt x="6" y="10"/>
                    <a:pt x="1" y="4"/>
                    <a:pt x="1" y="3"/>
                  </a:cubicBezTo>
                  <a:cubicBezTo>
                    <a:pt x="0" y="3"/>
                    <a:pt x="0" y="1"/>
                    <a:pt x="1" y="1"/>
                  </a:cubicBezTo>
                  <a:cubicBezTo>
                    <a:pt x="2" y="0"/>
                    <a:pt x="3" y="0"/>
                    <a:pt x="4" y="1"/>
                  </a:cubicBezTo>
                  <a:cubicBezTo>
                    <a:pt x="4" y="1"/>
                    <a:pt x="8" y="6"/>
                    <a:pt x="15" y="6"/>
                  </a:cubicBezTo>
                  <a:cubicBezTo>
                    <a:pt x="21" y="6"/>
                    <a:pt x="26" y="1"/>
                    <a:pt x="26" y="1"/>
                  </a:cubicBezTo>
                  <a:cubicBezTo>
                    <a:pt x="26" y="0"/>
                    <a:pt x="28" y="0"/>
                    <a:pt x="28" y="1"/>
                  </a:cubicBezTo>
                  <a:cubicBezTo>
                    <a:pt x="29" y="1"/>
                    <a:pt x="29" y="3"/>
                    <a:pt x="29" y="3"/>
                  </a:cubicBezTo>
                  <a:cubicBezTo>
                    <a:pt x="28" y="4"/>
                    <a:pt x="23" y="10"/>
                    <a:pt x="15" y="10"/>
                  </a:cubicBezTo>
                  <a:close/>
                </a:path>
              </a:pathLst>
            </a:custGeom>
            <a:solidFill>
              <a:srgbClr val="000000"/>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7" name="îsľíḍè">
              <a:extLst>
                <a:ext uri="{FF2B5EF4-FFF2-40B4-BE49-F238E27FC236}">
                  <a16:creationId xmlns="" xmlns:a16="http://schemas.microsoft.com/office/drawing/2014/main" id="{7B8F18E4-D3A7-4D53-B73F-DB55CCCBD4B9}"/>
                </a:ext>
              </a:extLst>
            </p:cNvPr>
            <p:cNvSpPr/>
            <p:nvPr/>
          </p:nvSpPr>
          <p:spPr bwMode="auto">
            <a:xfrm>
              <a:off x="2933701" y="11680826"/>
              <a:ext cx="4597400" cy="3811588"/>
            </a:xfrm>
            <a:custGeom>
              <a:avLst/>
              <a:gdLst/>
              <a:ahLst/>
              <a:cxnLst>
                <a:cxn ang="0">
                  <a:pos x="30" y="0"/>
                </a:cxn>
                <a:cxn ang="0">
                  <a:pos x="21" y="30"/>
                </a:cxn>
                <a:cxn ang="0">
                  <a:pos x="24" y="20"/>
                </a:cxn>
                <a:cxn ang="0">
                  <a:pos x="30" y="25"/>
                </a:cxn>
                <a:cxn ang="0">
                  <a:pos x="30" y="16"/>
                </a:cxn>
                <a:cxn ang="0">
                  <a:pos x="38" y="20"/>
                </a:cxn>
                <a:cxn ang="0">
                  <a:pos x="34" y="7"/>
                </a:cxn>
                <a:cxn ang="0">
                  <a:pos x="35" y="4"/>
                </a:cxn>
                <a:cxn ang="0">
                  <a:pos x="30" y="0"/>
                </a:cxn>
              </a:cxnLst>
              <a:rect l="0" t="0" r="r" b="b"/>
              <a:pathLst>
                <a:path w="41" h="34">
                  <a:moveTo>
                    <a:pt x="30" y="0"/>
                  </a:moveTo>
                  <a:cubicBezTo>
                    <a:pt x="30" y="0"/>
                    <a:pt x="0" y="7"/>
                    <a:pt x="21" y="30"/>
                  </a:cubicBezTo>
                  <a:cubicBezTo>
                    <a:pt x="21" y="30"/>
                    <a:pt x="29" y="34"/>
                    <a:pt x="24" y="20"/>
                  </a:cubicBezTo>
                  <a:cubicBezTo>
                    <a:pt x="24" y="20"/>
                    <a:pt x="28" y="24"/>
                    <a:pt x="30" y="25"/>
                  </a:cubicBezTo>
                  <a:cubicBezTo>
                    <a:pt x="30" y="25"/>
                    <a:pt x="37" y="27"/>
                    <a:pt x="30" y="16"/>
                  </a:cubicBezTo>
                  <a:cubicBezTo>
                    <a:pt x="30" y="16"/>
                    <a:pt x="36" y="23"/>
                    <a:pt x="38" y="20"/>
                  </a:cubicBezTo>
                  <a:cubicBezTo>
                    <a:pt x="38" y="20"/>
                    <a:pt x="41" y="16"/>
                    <a:pt x="34" y="7"/>
                  </a:cubicBezTo>
                  <a:cubicBezTo>
                    <a:pt x="35" y="4"/>
                    <a:pt x="35" y="4"/>
                    <a:pt x="35" y="4"/>
                  </a:cubicBezTo>
                  <a:lnTo>
                    <a:pt x="30" y="0"/>
                  </a:ln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8" name="ï$ḷîḍê">
              <a:extLst>
                <a:ext uri="{FF2B5EF4-FFF2-40B4-BE49-F238E27FC236}">
                  <a16:creationId xmlns="" xmlns:a16="http://schemas.microsoft.com/office/drawing/2014/main" id="{592F2DFA-60AD-4C0A-9A1E-A5FE3184FD4B}"/>
                </a:ext>
              </a:extLst>
            </p:cNvPr>
            <p:cNvSpPr/>
            <p:nvPr/>
          </p:nvSpPr>
          <p:spPr bwMode="auto">
            <a:xfrm>
              <a:off x="9101138" y="4727576"/>
              <a:ext cx="3700463" cy="4149725"/>
            </a:xfrm>
            <a:custGeom>
              <a:avLst/>
              <a:gdLst/>
              <a:ahLst/>
              <a:cxnLst>
                <a:cxn ang="0">
                  <a:pos x="1" y="30"/>
                </a:cxn>
                <a:cxn ang="0">
                  <a:pos x="27" y="14"/>
                </a:cxn>
                <a:cxn ang="0">
                  <a:pos x="18" y="19"/>
                </a:cxn>
                <a:cxn ang="0">
                  <a:pos x="25" y="23"/>
                </a:cxn>
                <a:cxn ang="0">
                  <a:pos x="16" y="26"/>
                </a:cxn>
                <a:cxn ang="0">
                  <a:pos x="22" y="33"/>
                </a:cxn>
                <a:cxn ang="0">
                  <a:pos x="9" y="32"/>
                </a:cxn>
                <a:cxn ang="0">
                  <a:pos x="6" y="34"/>
                </a:cxn>
                <a:cxn ang="0">
                  <a:pos x="1" y="30"/>
                </a:cxn>
              </a:cxnLst>
              <a:rect l="0" t="0" r="r" b="b"/>
              <a:pathLst>
                <a:path w="33" h="37">
                  <a:moveTo>
                    <a:pt x="1" y="30"/>
                  </a:moveTo>
                  <a:cubicBezTo>
                    <a:pt x="1" y="30"/>
                    <a:pt x="0" y="0"/>
                    <a:pt x="27" y="14"/>
                  </a:cubicBezTo>
                  <a:cubicBezTo>
                    <a:pt x="27" y="14"/>
                    <a:pt x="33" y="20"/>
                    <a:pt x="18" y="19"/>
                  </a:cubicBezTo>
                  <a:cubicBezTo>
                    <a:pt x="18" y="19"/>
                    <a:pt x="24" y="21"/>
                    <a:pt x="25" y="23"/>
                  </a:cubicBezTo>
                  <a:cubicBezTo>
                    <a:pt x="26" y="24"/>
                    <a:pt x="29" y="30"/>
                    <a:pt x="16" y="26"/>
                  </a:cubicBezTo>
                  <a:cubicBezTo>
                    <a:pt x="16" y="26"/>
                    <a:pt x="24" y="30"/>
                    <a:pt x="22" y="33"/>
                  </a:cubicBezTo>
                  <a:cubicBezTo>
                    <a:pt x="22" y="33"/>
                    <a:pt x="20" y="37"/>
                    <a:pt x="9" y="32"/>
                  </a:cubicBezTo>
                  <a:cubicBezTo>
                    <a:pt x="6" y="34"/>
                    <a:pt x="6" y="34"/>
                    <a:pt x="6" y="34"/>
                  </a:cubicBezTo>
                  <a:lnTo>
                    <a:pt x="1" y="30"/>
                  </a:ln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89" name="îŝľïdê">
              <a:extLst>
                <a:ext uri="{FF2B5EF4-FFF2-40B4-BE49-F238E27FC236}">
                  <a16:creationId xmlns="" xmlns:a16="http://schemas.microsoft.com/office/drawing/2014/main" id="{64087653-D375-48F9-BF3B-BA35DF45D73A}"/>
                </a:ext>
              </a:extLst>
            </p:cNvPr>
            <p:cNvSpPr/>
            <p:nvPr/>
          </p:nvSpPr>
          <p:spPr bwMode="auto">
            <a:xfrm>
              <a:off x="5175251" y="7307263"/>
              <a:ext cx="5832475" cy="5381625"/>
            </a:xfrm>
            <a:custGeom>
              <a:avLst/>
              <a:gdLst/>
              <a:ahLst/>
              <a:cxnLst>
                <a:cxn ang="0">
                  <a:pos x="46" y="28"/>
                </a:cxn>
                <a:cxn ang="0">
                  <a:pos x="38" y="7"/>
                </a:cxn>
                <a:cxn ang="0">
                  <a:pos x="7" y="11"/>
                </a:cxn>
                <a:cxn ang="0">
                  <a:pos x="11" y="41"/>
                </a:cxn>
                <a:cxn ang="0">
                  <a:pos x="34" y="43"/>
                </a:cxn>
                <a:cxn ang="0">
                  <a:pos x="37" y="46"/>
                </a:cxn>
                <a:cxn ang="0">
                  <a:pos x="45" y="45"/>
                </a:cxn>
                <a:cxn ang="0">
                  <a:pos x="50" y="38"/>
                </a:cxn>
                <a:cxn ang="0">
                  <a:pos x="49" y="31"/>
                </a:cxn>
                <a:cxn ang="0">
                  <a:pos x="46" y="28"/>
                </a:cxn>
              </a:cxnLst>
              <a:rect l="0" t="0" r="r" b="b"/>
              <a:pathLst>
                <a:path w="52" h="48">
                  <a:moveTo>
                    <a:pt x="46" y="28"/>
                  </a:moveTo>
                  <a:cubicBezTo>
                    <a:pt x="47" y="21"/>
                    <a:pt x="45" y="12"/>
                    <a:pt x="38" y="7"/>
                  </a:cubicBezTo>
                  <a:cubicBezTo>
                    <a:pt x="28" y="0"/>
                    <a:pt x="15" y="1"/>
                    <a:pt x="7" y="11"/>
                  </a:cubicBezTo>
                  <a:cubicBezTo>
                    <a:pt x="0" y="20"/>
                    <a:pt x="2" y="34"/>
                    <a:pt x="11" y="41"/>
                  </a:cubicBezTo>
                  <a:cubicBezTo>
                    <a:pt x="18" y="46"/>
                    <a:pt x="27" y="47"/>
                    <a:pt x="34" y="43"/>
                  </a:cubicBezTo>
                  <a:cubicBezTo>
                    <a:pt x="37" y="46"/>
                    <a:pt x="37" y="46"/>
                    <a:pt x="37" y="46"/>
                  </a:cubicBezTo>
                  <a:cubicBezTo>
                    <a:pt x="40" y="48"/>
                    <a:pt x="43" y="47"/>
                    <a:pt x="45" y="45"/>
                  </a:cubicBezTo>
                  <a:cubicBezTo>
                    <a:pt x="50" y="38"/>
                    <a:pt x="50" y="38"/>
                    <a:pt x="50" y="38"/>
                  </a:cubicBezTo>
                  <a:cubicBezTo>
                    <a:pt x="52" y="36"/>
                    <a:pt x="51" y="33"/>
                    <a:pt x="49" y="31"/>
                  </a:cubicBezTo>
                  <a:lnTo>
                    <a:pt x="46" y="28"/>
                  </a:lnTo>
                  <a:close/>
                </a:path>
              </a:pathLst>
            </a:custGeom>
            <a:solidFill>
              <a:srgbClr val="FED600"/>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0" name="ïśḷíḋe">
              <a:extLst>
                <a:ext uri="{FF2B5EF4-FFF2-40B4-BE49-F238E27FC236}">
                  <a16:creationId xmlns="" xmlns:a16="http://schemas.microsoft.com/office/drawing/2014/main" id="{1FCBABD3-930F-49B1-8D87-FAB3704FBF88}"/>
                </a:ext>
              </a:extLst>
            </p:cNvPr>
            <p:cNvSpPr/>
            <p:nvPr/>
          </p:nvSpPr>
          <p:spPr bwMode="auto">
            <a:xfrm>
              <a:off x="9213851" y="10558463"/>
              <a:ext cx="2578100" cy="2803525"/>
            </a:xfrm>
            <a:custGeom>
              <a:avLst/>
              <a:gdLst/>
              <a:ahLst/>
              <a:cxnLst>
                <a:cxn ang="0">
                  <a:pos x="22" y="6"/>
                </a:cxn>
                <a:cxn ang="0">
                  <a:pos x="18" y="7"/>
                </a:cxn>
                <a:cxn ang="0">
                  <a:pos x="18" y="3"/>
                </a:cxn>
                <a:cxn ang="0">
                  <a:pos x="15" y="5"/>
                </a:cxn>
                <a:cxn ang="0">
                  <a:pos x="15" y="1"/>
                </a:cxn>
                <a:cxn ang="0">
                  <a:pos x="11" y="2"/>
                </a:cxn>
                <a:cxn ang="0">
                  <a:pos x="1" y="15"/>
                </a:cxn>
                <a:cxn ang="0">
                  <a:pos x="1" y="19"/>
                </a:cxn>
                <a:cxn ang="0">
                  <a:pos x="4" y="18"/>
                </a:cxn>
                <a:cxn ang="0">
                  <a:pos x="4" y="22"/>
                </a:cxn>
                <a:cxn ang="0">
                  <a:pos x="8" y="21"/>
                </a:cxn>
                <a:cxn ang="0">
                  <a:pos x="8" y="24"/>
                </a:cxn>
                <a:cxn ang="0">
                  <a:pos x="11" y="23"/>
                </a:cxn>
                <a:cxn ang="0">
                  <a:pos x="12" y="22"/>
                </a:cxn>
                <a:cxn ang="0">
                  <a:pos x="19" y="19"/>
                </a:cxn>
                <a:cxn ang="0">
                  <a:pos x="20" y="11"/>
                </a:cxn>
                <a:cxn ang="0">
                  <a:pos x="21" y="10"/>
                </a:cxn>
                <a:cxn ang="0">
                  <a:pos x="22" y="6"/>
                </a:cxn>
              </a:cxnLst>
              <a:rect l="0" t="0" r="r" b="b"/>
              <a:pathLst>
                <a:path w="23" h="25">
                  <a:moveTo>
                    <a:pt x="22" y="6"/>
                  </a:moveTo>
                  <a:cubicBezTo>
                    <a:pt x="21" y="5"/>
                    <a:pt x="19" y="6"/>
                    <a:pt x="18" y="7"/>
                  </a:cubicBezTo>
                  <a:cubicBezTo>
                    <a:pt x="19" y="6"/>
                    <a:pt x="19" y="4"/>
                    <a:pt x="18" y="3"/>
                  </a:cubicBezTo>
                  <a:cubicBezTo>
                    <a:pt x="17" y="3"/>
                    <a:pt x="16" y="3"/>
                    <a:pt x="15" y="5"/>
                  </a:cubicBezTo>
                  <a:cubicBezTo>
                    <a:pt x="16" y="3"/>
                    <a:pt x="16" y="1"/>
                    <a:pt x="15" y="1"/>
                  </a:cubicBezTo>
                  <a:cubicBezTo>
                    <a:pt x="14" y="0"/>
                    <a:pt x="12" y="1"/>
                    <a:pt x="11" y="2"/>
                  </a:cubicBezTo>
                  <a:cubicBezTo>
                    <a:pt x="1" y="15"/>
                    <a:pt x="1" y="15"/>
                    <a:pt x="1" y="15"/>
                  </a:cubicBezTo>
                  <a:cubicBezTo>
                    <a:pt x="0" y="17"/>
                    <a:pt x="0" y="18"/>
                    <a:pt x="1" y="19"/>
                  </a:cubicBezTo>
                  <a:cubicBezTo>
                    <a:pt x="2" y="20"/>
                    <a:pt x="3" y="19"/>
                    <a:pt x="4" y="18"/>
                  </a:cubicBezTo>
                  <a:cubicBezTo>
                    <a:pt x="3" y="19"/>
                    <a:pt x="3" y="21"/>
                    <a:pt x="4" y="22"/>
                  </a:cubicBezTo>
                  <a:cubicBezTo>
                    <a:pt x="5" y="23"/>
                    <a:pt x="7" y="22"/>
                    <a:pt x="8" y="21"/>
                  </a:cubicBezTo>
                  <a:cubicBezTo>
                    <a:pt x="7" y="22"/>
                    <a:pt x="7" y="24"/>
                    <a:pt x="8" y="24"/>
                  </a:cubicBezTo>
                  <a:cubicBezTo>
                    <a:pt x="8" y="25"/>
                    <a:pt x="10" y="25"/>
                    <a:pt x="11" y="23"/>
                  </a:cubicBezTo>
                  <a:cubicBezTo>
                    <a:pt x="12" y="22"/>
                    <a:pt x="12" y="22"/>
                    <a:pt x="12" y="22"/>
                  </a:cubicBezTo>
                  <a:cubicBezTo>
                    <a:pt x="14" y="23"/>
                    <a:pt x="17" y="22"/>
                    <a:pt x="19" y="19"/>
                  </a:cubicBezTo>
                  <a:cubicBezTo>
                    <a:pt x="22" y="16"/>
                    <a:pt x="22" y="13"/>
                    <a:pt x="20" y="11"/>
                  </a:cubicBezTo>
                  <a:cubicBezTo>
                    <a:pt x="21" y="10"/>
                    <a:pt x="21" y="10"/>
                    <a:pt x="21" y="10"/>
                  </a:cubicBezTo>
                  <a:cubicBezTo>
                    <a:pt x="23" y="9"/>
                    <a:pt x="23" y="7"/>
                    <a:pt x="22" y="6"/>
                  </a:cubicBezTo>
                  <a:close/>
                </a:path>
              </a:pathLst>
            </a:custGeom>
            <a:solidFill>
              <a:srgbClr val="595757"/>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1" name="ïṡľîḋé">
              <a:extLst>
                <a:ext uri="{FF2B5EF4-FFF2-40B4-BE49-F238E27FC236}">
                  <a16:creationId xmlns="" xmlns:a16="http://schemas.microsoft.com/office/drawing/2014/main" id="{57FA107F-5831-40FB-BD5E-525A44CF8FAD}"/>
                </a:ext>
              </a:extLst>
            </p:cNvPr>
            <p:cNvSpPr/>
            <p:nvPr/>
          </p:nvSpPr>
          <p:spPr bwMode="auto">
            <a:xfrm>
              <a:off x="4054476" y="13474701"/>
              <a:ext cx="1009650" cy="1681163"/>
            </a:xfrm>
            <a:custGeom>
              <a:avLst/>
              <a:gdLst/>
              <a:ahLst/>
              <a:cxnLst>
                <a:cxn ang="0">
                  <a:pos x="0" y="0"/>
                </a:cxn>
                <a:cxn ang="0">
                  <a:pos x="1" y="2"/>
                </a:cxn>
                <a:cxn ang="0">
                  <a:pos x="3" y="8"/>
                </a:cxn>
                <a:cxn ang="0">
                  <a:pos x="5" y="11"/>
                </a:cxn>
                <a:cxn ang="0">
                  <a:pos x="6" y="12"/>
                </a:cxn>
                <a:cxn ang="0">
                  <a:pos x="7" y="13"/>
                </a:cxn>
                <a:cxn ang="0">
                  <a:pos x="9" y="14"/>
                </a:cxn>
                <a:cxn ang="0">
                  <a:pos x="9" y="15"/>
                </a:cxn>
                <a:cxn ang="0">
                  <a:pos x="6" y="14"/>
                </a:cxn>
                <a:cxn ang="0">
                  <a:pos x="5" y="13"/>
                </a:cxn>
                <a:cxn ang="0">
                  <a:pos x="4" y="12"/>
                </a:cxn>
                <a:cxn ang="0">
                  <a:pos x="2" y="9"/>
                </a:cxn>
                <a:cxn ang="0">
                  <a:pos x="0" y="6"/>
                </a:cxn>
                <a:cxn ang="0">
                  <a:pos x="0" y="3"/>
                </a:cxn>
                <a:cxn ang="0">
                  <a:pos x="0" y="0"/>
                </a:cxn>
              </a:cxnLst>
              <a:rect l="0" t="0" r="r" b="b"/>
              <a:pathLst>
                <a:path w="9" h="15">
                  <a:moveTo>
                    <a:pt x="0" y="0"/>
                  </a:moveTo>
                  <a:cubicBezTo>
                    <a:pt x="0" y="0"/>
                    <a:pt x="0" y="1"/>
                    <a:pt x="1" y="2"/>
                  </a:cubicBezTo>
                  <a:cubicBezTo>
                    <a:pt x="1" y="4"/>
                    <a:pt x="2" y="6"/>
                    <a:pt x="3" y="8"/>
                  </a:cubicBezTo>
                  <a:cubicBezTo>
                    <a:pt x="4" y="9"/>
                    <a:pt x="4" y="10"/>
                    <a:pt x="5" y="11"/>
                  </a:cubicBezTo>
                  <a:cubicBezTo>
                    <a:pt x="5" y="11"/>
                    <a:pt x="6" y="12"/>
                    <a:pt x="6" y="12"/>
                  </a:cubicBezTo>
                  <a:cubicBezTo>
                    <a:pt x="7" y="13"/>
                    <a:pt x="7" y="13"/>
                    <a:pt x="7" y="13"/>
                  </a:cubicBezTo>
                  <a:cubicBezTo>
                    <a:pt x="8" y="13"/>
                    <a:pt x="8" y="14"/>
                    <a:pt x="9" y="14"/>
                  </a:cubicBezTo>
                  <a:cubicBezTo>
                    <a:pt x="9" y="14"/>
                    <a:pt x="9" y="15"/>
                    <a:pt x="9" y="15"/>
                  </a:cubicBezTo>
                  <a:cubicBezTo>
                    <a:pt x="9" y="15"/>
                    <a:pt x="8" y="15"/>
                    <a:pt x="6" y="14"/>
                  </a:cubicBezTo>
                  <a:cubicBezTo>
                    <a:pt x="6" y="13"/>
                    <a:pt x="6" y="13"/>
                    <a:pt x="5" y="13"/>
                  </a:cubicBezTo>
                  <a:cubicBezTo>
                    <a:pt x="5" y="13"/>
                    <a:pt x="4" y="12"/>
                    <a:pt x="4" y="12"/>
                  </a:cubicBezTo>
                  <a:cubicBezTo>
                    <a:pt x="3" y="11"/>
                    <a:pt x="2" y="10"/>
                    <a:pt x="2" y="9"/>
                  </a:cubicBezTo>
                  <a:cubicBezTo>
                    <a:pt x="1" y="8"/>
                    <a:pt x="1" y="7"/>
                    <a:pt x="0" y="6"/>
                  </a:cubicBezTo>
                  <a:cubicBezTo>
                    <a:pt x="0" y="4"/>
                    <a:pt x="0" y="3"/>
                    <a:pt x="0" y="3"/>
                  </a:cubicBezTo>
                  <a:cubicBezTo>
                    <a:pt x="0" y="1"/>
                    <a:pt x="0" y="0"/>
                    <a:pt x="0" y="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2" name="iṥľîḋê">
              <a:extLst>
                <a:ext uri="{FF2B5EF4-FFF2-40B4-BE49-F238E27FC236}">
                  <a16:creationId xmlns="" xmlns:a16="http://schemas.microsoft.com/office/drawing/2014/main" id="{9F0B812D-912F-4D14-A5D2-E3AB55CEB773}"/>
                </a:ext>
              </a:extLst>
            </p:cNvPr>
            <p:cNvSpPr/>
            <p:nvPr/>
          </p:nvSpPr>
          <p:spPr bwMode="auto">
            <a:xfrm>
              <a:off x="3605213" y="13922376"/>
              <a:ext cx="785813" cy="1233488"/>
            </a:xfrm>
            <a:custGeom>
              <a:avLst/>
              <a:gdLst/>
              <a:ahLst/>
              <a:cxnLst>
                <a:cxn ang="0">
                  <a:pos x="1" y="0"/>
                </a:cxn>
                <a:cxn ang="0">
                  <a:pos x="1" y="2"/>
                </a:cxn>
                <a:cxn ang="0">
                  <a:pos x="2" y="4"/>
                </a:cxn>
                <a:cxn ang="0">
                  <a:pos x="3" y="5"/>
                </a:cxn>
                <a:cxn ang="0">
                  <a:pos x="3" y="6"/>
                </a:cxn>
                <a:cxn ang="0">
                  <a:pos x="4" y="8"/>
                </a:cxn>
                <a:cxn ang="0">
                  <a:pos x="6" y="10"/>
                </a:cxn>
                <a:cxn ang="0">
                  <a:pos x="7" y="11"/>
                </a:cxn>
                <a:cxn ang="0">
                  <a:pos x="5" y="11"/>
                </a:cxn>
                <a:cxn ang="0">
                  <a:pos x="3" y="9"/>
                </a:cxn>
                <a:cxn ang="0">
                  <a:pos x="2" y="7"/>
                </a:cxn>
                <a:cxn ang="0">
                  <a:pos x="1" y="6"/>
                </a:cxn>
                <a:cxn ang="0">
                  <a:pos x="1" y="5"/>
                </a:cxn>
                <a:cxn ang="0">
                  <a:pos x="0" y="2"/>
                </a:cxn>
                <a:cxn ang="0">
                  <a:pos x="1" y="0"/>
                </a:cxn>
              </a:cxnLst>
              <a:rect l="0" t="0" r="r" b="b"/>
              <a:pathLst>
                <a:path w="7" h="11">
                  <a:moveTo>
                    <a:pt x="1" y="0"/>
                  </a:moveTo>
                  <a:cubicBezTo>
                    <a:pt x="1" y="0"/>
                    <a:pt x="1" y="1"/>
                    <a:pt x="1" y="2"/>
                  </a:cubicBezTo>
                  <a:cubicBezTo>
                    <a:pt x="1" y="3"/>
                    <a:pt x="2" y="3"/>
                    <a:pt x="2" y="4"/>
                  </a:cubicBezTo>
                  <a:cubicBezTo>
                    <a:pt x="3" y="5"/>
                    <a:pt x="3" y="5"/>
                    <a:pt x="3" y="5"/>
                  </a:cubicBezTo>
                  <a:cubicBezTo>
                    <a:pt x="3" y="6"/>
                    <a:pt x="3" y="6"/>
                    <a:pt x="3" y="6"/>
                  </a:cubicBezTo>
                  <a:cubicBezTo>
                    <a:pt x="4" y="7"/>
                    <a:pt x="4" y="8"/>
                    <a:pt x="4" y="8"/>
                  </a:cubicBezTo>
                  <a:cubicBezTo>
                    <a:pt x="5" y="9"/>
                    <a:pt x="5" y="9"/>
                    <a:pt x="6" y="10"/>
                  </a:cubicBezTo>
                  <a:cubicBezTo>
                    <a:pt x="7" y="11"/>
                    <a:pt x="7" y="11"/>
                    <a:pt x="7" y="11"/>
                  </a:cubicBezTo>
                  <a:cubicBezTo>
                    <a:pt x="7" y="11"/>
                    <a:pt x="7" y="11"/>
                    <a:pt x="5" y="11"/>
                  </a:cubicBezTo>
                  <a:cubicBezTo>
                    <a:pt x="5" y="10"/>
                    <a:pt x="4" y="10"/>
                    <a:pt x="3" y="9"/>
                  </a:cubicBezTo>
                  <a:cubicBezTo>
                    <a:pt x="3" y="9"/>
                    <a:pt x="2" y="8"/>
                    <a:pt x="2" y="7"/>
                  </a:cubicBezTo>
                  <a:cubicBezTo>
                    <a:pt x="2" y="7"/>
                    <a:pt x="1" y="6"/>
                    <a:pt x="1" y="6"/>
                  </a:cubicBezTo>
                  <a:cubicBezTo>
                    <a:pt x="1" y="5"/>
                    <a:pt x="1" y="5"/>
                    <a:pt x="1" y="5"/>
                  </a:cubicBezTo>
                  <a:cubicBezTo>
                    <a:pt x="1" y="4"/>
                    <a:pt x="0" y="3"/>
                    <a:pt x="0" y="2"/>
                  </a:cubicBezTo>
                  <a:cubicBezTo>
                    <a:pt x="0" y="1"/>
                    <a:pt x="1" y="0"/>
                    <a:pt x="1" y="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3" name="î$ḷiḓè">
              <a:extLst>
                <a:ext uri="{FF2B5EF4-FFF2-40B4-BE49-F238E27FC236}">
                  <a16:creationId xmlns="" xmlns:a16="http://schemas.microsoft.com/office/drawing/2014/main" id="{2F2A9171-912E-431F-BF52-2DC5169BA01A}"/>
                </a:ext>
              </a:extLst>
            </p:cNvPr>
            <p:cNvSpPr/>
            <p:nvPr/>
          </p:nvSpPr>
          <p:spPr bwMode="auto">
            <a:xfrm>
              <a:off x="9661526" y="5287963"/>
              <a:ext cx="2019300" cy="449263"/>
            </a:xfrm>
            <a:custGeom>
              <a:avLst/>
              <a:gdLst/>
              <a:ahLst/>
              <a:cxnLst>
                <a:cxn ang="0">
                  <a:pos x="18" y="2"/>
                </a:cxn>
                <a:cxn ang="0">
                  <a:pos x="15" y="1"/>
                </a:cxn>
                <a:cxn ang="0">
                  <a:pos x="9" y="1"/>
                </a:cxn>
                <a:cxn ang="0">
                  <a:pos x="6" y="2"/>
                </a:cxn>
                <a:cxn ang="0">
                  <a:pos x="4" y="2"/>
                </a:cxn>
                <a:cxn ang="0">
                  <a:pos x="3" y="3"/>
                </a:cxn>
                <a:cxn ang="0">
                  <a:pos x="1" y="4"/>
                </a:cxn>
                <a:cxn ang="0">
                  <a:pos x="0" y="4"/>
                </a:cxn>
                <a:cxn ang="0">
                  <a:pos x="3" y="2"/>
                </a:cxn>
                <a:cxn ang="0">
                  <a:pos x="4" y="1"/>
                </a:cxn>
                <a:cxn ang="0">
                  <a:pos x="5" y="0"/>
                </a:cxn>
                <a:cxn ang="0">
                  <a:pos x="9" y="0"/>
                </a:cxn>
                <a:cxn ang="0">
                  <a:pos x="12" y="0"/>
                </a:cxn>
                <a:cxn ang="0">
                  <a:pos x="15" y="0"/>
                </a:cxn>
                <a:cxn ang="0">
                  <a:pos x="18" y="2"/>
                </a:cxn>
              </a:cxnLst>
              <a:rect l="0" t="0" r="r" b="b"/>
              <a:pathLst>
                <a:path w="18" h="4">
                  <a:moveTo>
                    <a:pt x="18" y="2"/>
                  </a:moveTo>
                  <a:cubicBezTo>
                    <a:pt x="18" y="2"/>
                    <a:pt x="17" y="1"/>
                    <a:pt x="15" y="1"/>
                  </a:cubicBezTo>
                  <a:cubicBezTo>
                    <a:pt x="14" y="1"/>
                    <a:pt x="11" y="1"/>
                    <a:pt x="9" y="1"/>
                  </a:cubicBezTo>
                  <a:cubicBezTo>
                    <a:pt x="8" y="1"/>
                    <a:pt x="7" y="1"/>
                    <a:pt x="6" y="2"/>
                  </a:cubicBezTo>
                  <a:cubicBezTo>
                    <a:pt x="5" y="2"/>
                    <a:pt x="5" y="2"/>
                    <a:pt x="4" y="2"/>
                  </a:cubicBezTo>
                  <a:cubicBezTo>
                    <a:pt x="4" y="2"/>
                    <a:pt x="3" y="2"/>
                    <a:pt x="3" y="3"/>
                  </a:cubicBezTo>
                  <a:cubicBezTo>
                    <a:pt x="2" y="3"/>
                    <a:pt x="2" y="3"/>
                    <a:pt x="1" y="4"/>
                  </a:cubicBezTo>
                  <a:cubicBezTo>
                    <a:pt x="1" y="4"/>
                    <a:pt x="0" y="4"/>
                    <a:pt x="0" y="4"/>
                  </a:cubicBezTo>
                  <a:cubicBezTo>
                    <a:pt x="1" y="4"/>
                    <a:pt x="1" y="3"/>
                    <a:pt x="3" y="2"/>
                  </a:cubicBezTo>
                  <a:cubicBezTo>
                    <a:pt x="3" y="1"/>
                    <a:pt x="3" y="1"/>
                    <a:pt x="4" y="1"/>
                  </a:cubicBezTo>
                  <a:cubicBezTo>
                    <a:pt x="4" y="1"/>
                    <a:pt x="5" y="1"/>
                    <a:pt x="5" y="0"/>
                  </a:cubicBezTo>
                  <a:cubicBezTo>
                    <a:pt x="6" y="0"/>
                    <a:pt x="8" y="0"/>
                    <a:pt x="9" y="0"/>
                  </a:cubicBezTo>
                  <a:cubicBezTo>
                    <a:pt x="10" y="0"/>
                    <a:pt x="11" y="0"/>
                    <a:pt x="12" y="0"/>
                  </a:cubicBezTo>
                  <a:cubicBezTo>
                    <a:pt x="14" y="0"/>
                    <a:pt x="15" y="0"/>
                    <a:pt x="15" y="0"/>
                  </a:cubicBezTo>
                  <a:cubicBezTo>
                    <a:pt x="17" y="1"/>
                    <a:pt x="18" y="2"/>
                    <a:pt x="18" y="2"/>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4" name="îṣḷïḍè">
              <a:extLst>
                <a:ext uri="{FF2B5EF4-FFF2-40B4-BE49-F238E27FC236}">
                  <a16:creationId xmlns="" xmlns:a16="http://schemas.microsoft.com/office/drawing/2014/main" id="{B4B2FC1E-48E9-488E-B85C-3C880CF38A30}"/>
                </a:ext>
              </a:extLst>
            </p:cNvPr>
            <p:cNvSpPr/>
            <p:nvPr/>
          </p:nvSpPr>
          <p:spPr bwMode="auto">
            <a:xfrm>
              <a:off x="9885363" y="4727576"/>
              <a:ext cx="1458913" cy="336550"/>
            </a:xfrm>
            <a:custGeom>
              <a:avLst/>
              <a:gdLst/>
              <a:ahLst/>
              <a:cxnLst>
                <a:cxn ang="0">
                  <a:pos x="13" y="2"/>
                </a:cxn>
                <a:cxn ang="0">
                  <a:pos x="11" y="2"/>
                </a:cxn>
                <a:cxn ang="0">
                  <a:pos x="9" y="1"/>
                </a:cxn>
                <a:cxn ang="0">
                  <a:pos x="8" y="1"/>
                </a:cxn>
                <a:cxn ang="0">
                  <a:pos x="7" y="2"/>
                </a:cxn>
                <a:cxn ang="0">
                  <a:pos x="4" y="2"/>
                </a:cxn>
                <a:cxn ang="0">
                  <a:pos x="2" y="3"/>
                </a:cxn>
                <a:cxn ang="0">
                  <a:pos x="0" y="3"/>
                </a:cxn>
                <a:cxn ang="0">
                  <a:pos x="2" y="2"/>
                </a:cxn>
                <a:cxn ang="0">
                  <a:pos x="4" y="1"/>
                </a:cxn>
                <a:cxn ang="0">
                  <a:pos x="6" y="0"/>
                </a:cxn>
                <a:cxn ang="0">
                  <a:pos x="8" y="0"/>
                </a:cxn>
                <a:cxn ang="0">
                  <a:pos x="9" y="0"/>
                </a:cxn>
                <a:cxn ang="0">
                  <a:pos x="11" y="1"/>
                </a:cxn>
                <a:cxn ang="0">
                  <a:pos x="13" y="2"/>
                </a:cxn>
              </a:cxnLst>
              <a:rect l="0" t="0" r="r" b="b"/>
              <a:pathLst>
                <a:path w="13" h="3">
                  <a:moveTo>
                    <a:pt x="13" y="2"/>
                  </a:moveTo>
                  <a:cubicBezTo>
                    <a:pt x="13" y="2"/>
                    <a:pt x="12" y="2"/>
                    <a:pt x="11" y="2"/>
                  </a:cubicBezTo>
                  <a:cubicBezTo>
                    <a:pt x="10" y="1"/>
                    <a:pt x="10" y="2"/>
                    <a:pt x="9" y="1"/>
                  </a:cubicBezTo>
                  <a:cubicBezTo>
                    <a:pt x="9" y="1"/>
                    <a:pt x="8" y="1"/>
                    <a:pt x="8" y="1"/>
                  </a:cubicBezTo>
                  <a:cubicBezTo>
                    <a:pt x="7" y="2"/>
                    <a:pt x="7" y="1"/>
                    <a:pt x="7" y="2"/>
                  </a:cubicBezTo>
                  <a:cubicBezTo>
                    <a:pt x="6" y="2"/>
                    <a:pt x="5" y="2"/>
                    <a:pt x="4" y="2"/>
                  </a:cubicBezTo>
                  <a:cubicBezTo>
                    <a:pt x="4" y="2"/>
                    <a:pt x="3" y="2"/>
                    <a:pt x="2" y="3"/>
                  </a:cubicBezTo>
                  <a:cubicBezTo>
                    <a:pt x="1" y="3"/>
                    <a:pt x="0" y="3"/>
                    <a:pt x="0" y="3"/>
                  </a:cubicBezTo>
                  <a:cubicBezTo>
                    <a:pt x="0" y="3"/>
                    <a:pt x="1" y="3"/>
                    <a:pt x="2" y="2"/>
                  </a:cubicBezTo>
                  <a:cubicBezTo>
                    <a:pt x="2" y="1"/>
                    <a:pt x="3" y="1"/>
                    <a:pt x="4" y="1"/>
                  </a:cubicBezTo>
                  <a:cubicBezTo>
                    <a:pt x="5" y="0"/>
                    <a:pt x="6" y="0"/>
                    <a:pt x="6" y="0"/>
                  </a:cubicBezTo>
                  <a:cubicBezTo>
                    <a:pt x="7" y="0"/>
                    <a:pt x="7" y="0"/>
                    <a:pt x="8" y="0"/>
                  </a:cubicBezTo>
                  <a:cubicBezTo>
                    <a:pt x="8" y="0"/>
                    <a:pt x="9" y="0"/>
                    <a:pt x="9" y="0"/>
                  </a:cubicBezTo>
                  <a:cubicBezTo>
                    <a:pt x="10" y="0"/>
                    <a:pt x="11" y="0"/>
                    <a:pt x="11" y="1"/>
                  </a:cubicBezTo>
                  <a:cubicBezTo>
                    <a:pt x="13" y="1"/>
                    <a:pt x="13" y="2"/>
                    <a:pt x="13" y="2"/>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5" name="ïšḷiďê">
              <a:extLst>
                <a:ext uri="{FF2B5EF4-FFF2-40B4-BE49-F238E27FC236}">
                  <a16:creationId xmlns="" xmlns:a16="http://schemas.microsoft.com/office/drawing/2014/main" id="{F989FBC9-F33E-45CF-9195-7DB565CB452B}"/>
                </a:ext>
              </a:extLst>
            </p:cNvPr>
            <p:cNvSpPr/>
            <p:nvPr/>
          </p:nvSpPr>
          <p:spPr bwMode="auto">
            <a:xfrm>
              <a:off x="11118851" y="13587413"/>
              <a:ext cx="2579688" cy="2466975"/>
            </a:xfrm>
            <a:custGeom>
              <a:avLst/>
              <a:gdLst/>
              <a:ahLst/>
              <a:cxnLst>
                <a:cxn ang="0">
                  <a:pos x="23" y="22"/>
                </a:cxn>
                <a:cxn ang="0">
                  <a:pos x="19" y="19"/>
                </a:cxn>
                <a:cxn ang="0">
                  <a:pos x="11" y="12"/>
                </a:cxn>
                <a:cxn ang="0">
                  <a:pos x="3" y="4"/>
                </a:cxn>
                <a:cxn ang="0">
                  <a:pos x="0" y="0"/>
                </a:cxn>
                <a:cxn ang="0">
                  <a:pos x="4" y="3"/>
                </a:cxn>
                <a:cxn ang="0">
                  <a:pos x="12" y="11"/>
                </a:cxn>
                <a:cxn ang="0">
                  <a:pos x="19" y="18"/>
                </a:cxn>
                <a:cxn ang="0">
                  <a:pos x="23" y="22"/>
                </a:cxn>
              </a:cxnLst>
              <a:rect l="0" t="0" r="r" b="b"/>
              <a:pathLst>
                <a:path w="23" h="22">
                  <a:moveTo>
                    <a:pt x="23" y="22"/>
                  </a:moveTo>
                  <a:cubicBezTo>
                    <a:pt x="23" y="22"/>
                    <a:pt x="21" y="21"/>
                    <a:pt x="19" y="19"/>
                  </a:cubicBezTo>
                  <a:cubicBezTo>
                    <a:pt x="16" y="17"/>
                    <a:pt x="13" y="15"/>
                    <a:pt x="11" y="12"/>
                  </a:cubicBezTo>
                  <a:cubicBezTo>
                    <a:pt x="8" y="9"/>
                    <a:pt x="5" y="6"/>
                    <a:pt x="3" y="4"/>
                  </a:cubicBezTo>
                  <a:cubicBezTo>
                    <a:pt x="1" y="2"/>
                    <a:pt x="0" y="0"/>
                    <a:pt x="0" y="0"/>
                  </a:cubicBezTo>
                  <a:cubicBezTo>
                    <a:pt x="0" y="0"/>
                    <a:pt x="2" y="2"/>
                    <a:pt x="4" y="3"/>
                  </a:cubicBezTo>
                  <a:cubicBezTo>
                    <a:pt x="6" y="5"/>
                    <a:pt x="9" y="8"/>
                    <a:pt x="12" y="11"/>
                  </a:cubicBezTo>
                  <a:cubicBezTo>
                    <a:pt x="15" y="13"/>
                    <a:pt x="18" y="16"/>
                    <a:pt x="19" y="18"/>
                  </a:cubicBezTo>
                  <a:cubicBezTo>
                    <a:pt x="21" y="21"/>
                    <a:pt x="23" y="22"/>
                    <a:pt x="23" y="22"/>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6" name="îsḷíḍe">
              <a:extLst>
                <a:ext uri="{FF2B5EF4-FFF2-40B4-BE49-F238E27FC236}">
                  <a16:creationId xmlns="" xmlns:a16="http://schemas.microsoft.com/office/drawing/2014/main" id="{AAEA481C-1AA5-43AC-A79B-A81619ADFFE8}"/>
                </a:ext>
              </a:extLst>
            </p:cNvPr>
            <p:cNvSpPr/>
            <p:nvPr/>
          </p:nvSpPr>
          <p:spPr bwMode="auto">
            <a:xfrm>
              <a:off x="11568113" y="13138151"/>
              <a:ext cx="3476625" cy="3027363"/>
            </a:xfrm>
            <a:custGeom>
              <a:avLst/>
              <a:gdLst/>
              <a:ahLst/>
              <a:cxnLst>
                <a:cxn ang="0">
                  <a:pos x="31" y="27"/>
                </a:cxn>
                <a:cxn ang="0">
                  <a:pos x="25" y="23"/>
                </a:cxn>
                <a:cxn ang="0">
                  <a:pos x="15" y="14"/>
                </a:cxn>
                <a:cxn ang="0">
                  <a:pos x="4" y="4"/>
                </a:cxn>
                <a:cxn ang="0">
                  <a:pos x="0" y="0"/>
                </a:cxn>
                <a:cxn ang="0">
                  <a:pos x="5" y="4"/>
                </a:cxn>
                <a:cxn ang="0">
                  <a:pos x="16" y="13"/>
                </a:cxn>
                <a:cxn ang="0">
                  <a:pos x="26" y="23"/>
                </a:cxn>
                <a:cxn ang="0">
                  <a:pos x="31" y="27"/>
                </a:cxn>
              </a:cxnLst>
              <a:rect l="0" t="0" r="r" b="b"/>
              <a:pathLst>
                <a:path w="31" h="27">
                  <a:moveTo>
                    <a:pt x="31" y="27"/>
                  </a:moveTo>
                  <a:cubicBezTo>
                    <a:pt x="31" y="27"/>
                    <a:pt x="28" y="26"/>
                    <a:pt x="25" y="23"/>
                  </a:cubicBezTo>
                  <a:cubicBezTo>
                    <a:pt x="22" y="21"/>
                    <a:pt x="18" y="18"/>
                    <a:pt x="15" y="14"/>
                  </a:cubicBezTo>
                  <a:cubicBezTo>
                    <a:pt x="11" y="11"/>
                    <a:pt x="7" y="7"/>
                    <a:pt x="4" y="4"/>
                  </a:cubicBezTo>
                  <a:cubicBezTo>
                    <a:pt x="2" y="2"/>
                    <a:pt x="0" y="0"/>
                    <a:pt x="0" y="0"/>
                  </a:cubicBezTo>
                  <a:cubicBezTo>
                    <a:pt x="0" y="0"/>
                    <a:pt x="2" y="1"/>
                    <a:pt x="5" y="4"/>
                  </a:cubicBezTo>
                  <a:cubicBezTo>
                    <a:pt x="8" y="6"/>
                    <a:pt x="12" y="9"/>
                    <a:pt x="16" y="13"/>
                  </a:cubicBezTo>
                  <a:cubicBezTo>
                    <a:pt x="20" y="16"/>
                    <a:pt x="23" y="20"/>
                    <a:pt x="26" y="23"/>
                  </a:cubicBezTo>
                  <a:cubicBezTo>
                    <a:pt x="29" y="25"/>
                    <a:pt x="31" y="27"/>
                    <a:pt x="31" y="27"/>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7" name="ïsḻiḓê">
              <a:extLst>
                <a:ext uri="{FF2B5EF4-FFF2-40B4-BE49-F238E27FC236}">
                  <a16:creationId xmlns="" xmlns:a16="http://schemas.microsoft.com/office/drawing/2014/main" id="{CE1A4171-75FD-4EB4-8C54-B9DB68090A9A}"/>
                </a:ext>
              </a:extLst>
            </p:cNvPr>
            <p:cNvSpPr/>
            <p:nvPr/>
          </p:nvSpPr>
          <p:spPr bwMode="auto">
            <a:xfrm>
              <a:off x="11904663" y="12577763"/>
              <a:ext cx="2579688" cy="2130425"/>
            </a:xfrm>
            <a:custGeom>
              <a:avLst/>
              <a:gdLst/>
              <a:ahLst/>
              <a:cxnLst>
                <a:cxn ang="0">
                  <a:pos x="23" y="19"/>
                </a:cxn>
                <a:cxn ang="0">
                  <a:pos x="19" y="16"/>
                </a:cxn>
                <a:cxn ang="0">
                  <a:pos x="11" y="10"/>
                </a:cxn>
                <a:cxn ang="0">
                  <a:pos x="3" y="3"/>
                </a:cxn>
                <a:cxn ang="0">
                  <a:pos x="0" y="0"/>
                </a:cxn>
                <a:cxn ang="0">
                  <a:pos x="4" y="2"/>
                </a:cxn>
                <a:cxn ang="0">
                  <a:pos x="12" y="8"/>
                </a:cxn>
                <a:cxn ang="0">
                  <a:pos x="20" y="15"/>
                </a:cxn>
                <a:cxn ang="0">
                  <a:pos x="23" y="19"/>
                </a:cxn>
              </a:cxnLst>
              <a:rect l="0" t="0" r="r" b="b"/>
              <a:pathLst>
                <a:path w="23" h="19">
                  <a:moveTo>
                    <a:pt x="23" y="19"/>
                  </a:moveTo>
                  <a:cubicBezTo>
                    <a:pt x="23" y="19"/>
                    <a:pt x="22" y="18"/>
                    <a:pt x="19" y="16"/>
                  </a:cubicBezTo>
                  <a:cubicBezTo>
                    <a:pt x="17" y="15"/>
                    <a:pt x="14" y="12"/>
                    <a:pt x="11" y="10"/>
                  </a:cubicBezTo>
                  <a:cubicBezTo>
                    <a:pt x="8" y="8"/>
                    <a:pt x="5" y="5"/>
                    <a:pt x="3" y="3"/>
                  </a:cubicBezTo>
                  <a:cubicBezTo>
                    <a:pt x="1" y="1"/>
                    <a:pt x="0" y="0"/>
                    <a:pt x="0" y="0"/>
                  </a:cubicBezTo>
                  <a:cubicBezTo>
                    <a:pt x="0" y="0"/>
                    <a:pt x="1" y="1"/>
                    <a:pt x="4" y="2"/>
                  </a:cubicBezTo>
                  <a:cubicBezTo>
                    <a:pt x="6" y="4"/>
                    <a:pt x="9" y="6"/>
                    <a:pt x="12" y="8"/>
                  </a:cubicBezTo>
                  <a:cubicBezTo>
                    <a:pt x="15" y="11"/>
                    <a:pt x="18" y="13"/>
                    <a:pt x="20" y="15"/>
                  </a:cubicBezTo>
                  <a:cubicBezTo>
                    <a:pt x="22" y="17"/>
                    <a:pt x="23" y="19"/>
                    <a:pt x="23" y="19"/>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8" name="í$ľîḋê">
              <a:extLst>
                <a:ext uri="{FF2B5EF4-FFF2-40B4-BE49-F238E27FC236}">
                  <a16:creationId xmlns="" xmlns:a16="http://schemas.microsoft.com/office/drawing/2014/main" id="{7A57201B-C9A0-422C-8B39-831AE83843A8}"/>
                </a:ext>
              </a:extLst>
            </p:cNvPr>
            <p:cNvSpPr/>
            <p:nvPr/>
          </p:nvSpPr>
          <p:spPr bwMode="auto">
            <a:xfrm>
              <a:off x="14147801" y="6297613"/>
              <a:ext cx="2243138" cy="3140075"/>
            </a:xfrm>
            <a:custGeom>
              <a:avLst/>
              <a:gdLst/>
              <a:ahLst/>
              <a:cxnLst>
                <a:cxn ang="0">
                  <a:pos x="19" y="10"/>
                </a:cxn>
                <a:cxn ang="0">
                  <a:pos x="0" y="22"/>
                </a:cxn>
                <a:cxn ang="0">
                  <a:pos x="6" y="18"/>
                </a:cxn>
                <a:cxn ang="0">
                  <a:pos x="7" y="24"/>
                </a:cxn>
                <a:cxn ang="0">
                  <a:pos x="12" y="19"/>
                </a:cxn>
                <a:cxn ang="0">
                  <a:pos x="14" y="25"/>
                </a:cxn>
                <a:cxn ang="0">
                  <a:pos x="18" y="16"/>
                </a:cxn>
                <a:cxn ang="0">
                  <a:pos x="20" y="15"/>
                </a:cxn>
                <a:cxn ang="0">
                  <a:pos x="19" y="10"/>
                </a:cxn>
              </a:cxnLst>
              <a:rect l="0" t="0" r="r" b="b"/>
              <a:pathLst>
                <a:path w="20" h="28">
                  <a:moveTo>
                    <a:pt x="19" y="10"/>
                  </a:moveTo>
                  <a:cubicBezTo>
                    <a:pt x="19" y="10"/>
                    <a:pt x="0" y="0"/>
                    <a:pt x="0" y="22"/>
                  </a:cubicBezTo>
                  <a:cubicBezTo>
                    <a:pt x="0" y="22"/>
                    <a:pt x="3" y="28"/>
                    <a:pt x="6" y="18"/>
                  </a:cubicBezTo>
                  <a:cubicBezTo>
                    <a:pt x="6" y="18"/>
                    <a:pt x="7" y="22"/>
                    <a:pt x="7" y="24"/>
                  </a:cubicBezTo>
                  <a:cubicBezTo>
                    <a:pt x="7" y="24"/>
                    <a:pt x="10" y="28"/>
                    <a:pt x="12" y="19"/>
                  </a:cubicBezTo>
                  <a:cubicBezTo>
                    <a:pt x="12" y="19"/>
                    <a:pt x="12" y="25"/>
                    <a:pt x="14" y="25"/>
                  </a:cubicBezTo>
                  <a:cubicBezTo>
                    <a:pt x="14" y="25"/>
                    <a:pt x="18" y="24"/>
                    <a:pt x="18" y="16"/>
                  </a:cubicBezTo>
                  <a:cubicBezTo>
                    <a:pt x="20" y="15"/>
                    <a:pt x="20" y="15"/>
                    <a:pt x="20" y="15"/>
                  </a:cubicBezTo>
                  <a:lnTo>
                    <a:pt x="19" y="10"/>
                  </a:ln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99" name="iṣļíďé">
              <a:extLst>
                <a:ext uri="{FF2B5EF4-FFF2-40B4-BE49-F238E27FC236}">
                  <a16:creationId xmlns="" xmlns:a16="http://schemas.microsoft.com/office/drawing/2014/main" id="{D9D4E66A-4955-4878-9F08-DEAA8CA03D54}"/>
                </a:ext>
              </a:extLst>
            </p:cNvPr>
            <p:cNvSpPr/>
            <p:nvPr/>
          </p:nvSpPr>
          <p:spPr bwMode="auto">
            <a:xfrm>
              <a:off x="19418301" y="4951413"/>
              <a:ext cx="2466975" cy="3363913"/>
            </a:xfrm>
            <a:custGeom>
              <a:avLst/>
              <a:gdLst/>
              <a:ahLst/>
              <a:cxnLst>
                <a:cxn ang="0">
                  <a:pos x="0" y="17"/>
                </a:cxn>
                <a:cxn ang="0">
                  <a:pos x="22" y="20"/>
                </a:cxn>
                <a:cxn ang="0">
                  <a:pos x="15" y="19"/>
                </a:cxn>
                <a:cxn ang="0">
                  <a:pos x="17" y="24"/>
                </a:cxn>
                <a:cxn ang="0">
                  <a:pos x="11" y="21"/>
                </a:cxn>
                <a:cxn ang="0">
                  <a:pos x="11" y="28"/>
                </a:cxn>
                <a:cxn ang="0">
                  <a:pos x="4" y="21"/>
                </a:cxn>
                <a:cxn ang="0">
                  <a:pos x="1" y="21"/>
                </a:cxn>
                <a:cxn ang="0">
                  <a:pos x="0" y="17"/>
                </a:cxn>
              </a:cxnLst>
              <a:rect l="0" t="0" r="r" b="b"/>
              <a:pathLst>
                <a:path w="22" h="30">
                  <a:moveTo>
                    <a:pt x="0" y="17"/>
                  </a:moveTo>
                  <a:cubicBezTo>
                    <a:pt x="0" y="17"/>
                    <a:pt x="14" y="0"/>
                    <a:pt x="22" y="20"/>
                  </a:cubicBezTo>
                  <a:cubicBezTo>
                    <a:pt x="22" y="20"/>
                    <a:pt x="22" y="26"/>
                    <a:pt x="15" y="19"/>
                  </a:cubicBezTo>
                  <a:cubicBezTo>
                    <a:pt x="15" y="19"/>
                    <a:pt x="17" y="22"/>
                    <a:pt x="17" y="24"/>
                  </a:cubicBezTo>
                  <a:cubicBezTo>
                    <a:pt x="17" y="25"/>
                    <a:pt x="16" y="30"/>
                    <a:pt x="11" y="21"/>
                  </a:cubicBezTo>
                  <a:cubicBezTo>
                    <a:pt x="11" y="21"/>
                    <a:pt x="13" y="27"/>
                    <a:pt x="11" y="28"/>
                  </a:cubicBezTo>
                  <a:cubicBezTo>
                    <a:pt x="11" y="28"/>
                    <a:pt x="8" y="29"/>
                    <a:pt x="4" y="21"/>
                  </a:cubicBezTo>
                  <a:cubicBezTo>
                    <a:pt x="1" y="21"/>
                    <a:pt x="1" y="21"/>
                    <a:pt x="1" y="21"/>
                  </a:cubicBezTo>
                  <a:lnTo>
                    <a:pt x="0" y="17"/>
                  </a:ln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0" name="íSḻïďè">
              <a:extLst>
                <a:ext uri="{FF2B5EF4-FFF2-40B4-BE49-F238E27FC236}">
                  <a16:creationId xmlns="" xmlns:a16="http://schemas.microsoft.com/office/drawing/2014/main" id="{CA8DCFE1-8A77-4B47-8038-B335A6943411}"/>
                </a:ext>
              </a:extLst>
            </p:cNvPr>
            <p:cNvSpPr/>
            <p:nvPr/>
          </p:nvSpPr>
          <p:spPr bwMode="auto">
            <a:xfrm>
              <a:off x="16054388" y="5400676"/>
              <a:ext cx="3700463" cy="4260850"/>
            </a:xfrm>
            <a:custGeom>
              <a:avLst/>
              <a:gdLst/>
              <a:ahLst/>
              <a:cxnLst>
                <a:cxn ang="0">
                  <a:pos x="26" y="29"/>
                </a:cxn>
                <a:cxn ang="0">
                  <a:pos x="32" y="13"/>
                </a:cxn>
                <a:cxn ang="0">
                  <a:pos x="13" y="2"/>
                </a:cxn>
                <a:cxn ang="0">
                  <a:pos x="1" y="20"/>
                </a:cxn>
                <a:cxn ang="0">
                  <a:pos x="13" y="32"/>
                </a:cxn>
                <a:cxn ang="0">
                  <a:pos x="13" y="34"/>
                </a:cxn>
                <a:cxn ang="0">
                  <a:pos x="18" y="37"/>
                </a:cxn>
                <a:cxn ang="0">
                  <a:pos x="24" y="36"/>
                </a:cxn>
                <a:cxn ang="0">
                  <a:pos x="27" y="31"/>
                </a:cxn>
                <a:cxn ang="0">
                  <a:pos x="26" y="29"/>
                </a:cxn>
              </a:cxnLst>
              <a:rect l="0" t="0" r="r" b="b"/>
              <a:pathLst>
                <a:path w="33" h="38">
                  <a:moveTo>
                    <a:pt x="26" y="29"/>
                  </a:moveTo>
                  <a:cubicBezTo>
                    <a:pt x="30" y="25"/>
                    <a:pt x="33" y="19"/>
                    <a:pt x="32" y="13"/>
                  </a:cubicBezTo>
                  <a:cubicBezTo>
                    <a:pt x="30" y="5"/>
                    <a:pt x="22" y="0"/>
                    <a:pt x="13" y="2"/>
                  </a:cubicBezTo>
                  <a:cubicBezTo>
                    <a:pt x="5" y="3"/>
                    <a:pt x="0" y="12"/>
                    <a:pt x="1" y="20"/>
                  </a:cubicBezTo>
                  <a:cubicBezTo>
                    <a:pt x="3" y="26"/>
                    <a:pt x="7" y="30"/>
                    <a:pt x="13" y="32"/>
                  </a:cubicBezTo>
                  <a:cubicBezTo>
                    <a:pt x="13" y="34"/>
                    <a:pt x="13" y="34"/>
                    <a:pt x="13" y="34"/>
                  </a:cubicBezTo>
                  <a:cubicBezTo>
                    <a:pt x="14" y="36"/>
                    <a:pt x="16" y="38"/>
                    <a:pt x="18" y="37"/>
                  </a:cubicBezTo>
                  <a:cubicBezTo>
                    <a:pt x="24" y="36"/>
                    <a:pt x="24" y="36"/>
                    <a:pt x="24" y="36"/>
                  </a:cubicBezTo>
                  <a:cubicBezTo>
                    <a:pt x="26" y="36"/>
                    <a:pt x="27" y="34"/>
                    <a:pt x="27" y="31"/>
                  </a:cubicBezTo>
                  <a:lnTo>
                    <a:pt x="26" y="29"/>
                  </a:lnTo>
                  <a:close/>
                </a:path>
              </a:pathLst>
            </a:custGeom>
            <a:solidFill>
              <a:srgbClr val="FED600"/>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1" name="ïšļîḓe">
              <a:extLst>
                <a:ext uri="{FF2B5EF4-FFF2-40B4-BE49-F238E27FC236}">
                  <a16:creationId xmlns="" xmlns:a16="http://schemas.microsoft.com/office/drawing/2014/main" id="{8C9E1C7C-0BCD-4790-A1B6-70558361CB01}"/>
                </a:ext>
              </a:extLst>
            </p:cNvPr>
            <p:cNvSpPr/>
            <p:nvPr/>
          </p:nvSpPr>
          <p:spPr bwMode="auto">
            <a:xfrm>
              <a:off x="17399001" y="8764588"/>
              <a:ext cx="2019300" cy="1570038"/>
            </a:xfrm>
            <a:custGeom>
              <a:avLst/>
              <a:gdLst/>
              <a:ahLst/>
              <a:cxnLst>
                <a:cxn ang="0">
                  <a:pos x="17" y="8"/>
                </a:cxn>
                <a:cxn ang="0">
                  <a:pos x="15" y="7"/>
                </a:cxn>
                <a:cxn ang="0">
                  <a:pos x="17" y="5"/>
                </a:cxn>
                <a:cxn ang="0">
                  <a:pos x="14" y="4"/>
                </a:cxn>
                <a:cxn ang="0">
                  <a:pos x="16" y="2"/>
                </a:cxn>
                <a:cxn ang="0">
                  <a:pos x="14" y="1"/>
                </a:cxn>
                <a:cxn ang="0">
                  <a:pos x="2" y="3"/>
                </a:cxn>
                <a:cxn ang="0">
                  <a:pos x="0" y="5"/>
                </a:cxn>
                <a:cxn ang="0">
                  <a:pos x="3" y="6"/>
                </a:cxn>
                <a:cxn ang="0">
                  <a:pos x="1" y="8"/>
                </a:cxn>
                <a:cxn ang="0">
                  <a:pos x="3" y="9"/>
                </a:cxn>
                <a:cxn ang="0">
                  <a:pos x="1" y="11"/>
                </a:cxn>
                <a:cxn ang="0">
                  <a:pos x="4" y="12"/>
                </a:cxn>
                <a:cxn ang="0">
                  <a:pos x="5" y="12"/>
                </a:cxn>
                <a:cxn ang="0">
                  <a:pos x="10" y="14"/>
                </a:cxn>
                <a:cxn ang="0">
                  <a:pos x="14" y="10"/>
                </a:cxn>
                <a:cxn ang="0">
                  <a:pos x="16" y="10"/>
                </a:cxn>
                <a:cxn ang="0">
                  <a:pos x="17" y="8"/>
                </a:cxn>
              </a:cxnLst>
              <a:rect l="0" t="0" r="r" b="b"/>
              <a:pathLst>
                <a:path w="18" h="14">
                  <a:moveTo>
                    <a:pt x="17" y="8"/>
                  </a:moveTo>
                  <a:cubicBezTo>
                    <a:pt x="17" y="7"/>
                    <a:pt x="16" y="7"/>
                    <a:pt x="15" y="7"/>
                  </a:cubicBezTo>
                  <a:cubicBezTo>
                    <a:pt x="16" y="7"/>
                    <a:pt x="17" y="6"/>
                    <a:pt x="17" y="5"/>
                  </a:cubicBezTo>
                  <a:cubicBezTo>
                    <a:pt x="17" y="4"/>
                    <a:pt x="15" y="3"/>
                    <a:pt x="14" y="4"/>
                  </a:cubicBezTo>
                  <a:cubicBezTo>
                    <a:pt x="15" y="3"/>
                    <a:pt x="16" y="3"/>
                    <a:pt x="16" y="2"/>
                  </a:cubicBezTo>
                  <a:cubicBezTo>
                    <a:pt x="16" y="1"/>
                    <a:pt x="15" y="0"/>
                    <a:pt x="14" y="1"/>
                  </a:cubicBezTo>
                  <a:cubicBezTo>
                    <a:pt x="2" y="3"/>
                    <a:pt x="2" y="3"/>
                    <a:pt x="2" y="3"/>
                  </a:cubicBezTo>
                  <a:cubicBezTo>
                    <a:pt x="1" y="3"/>
                    <a:pt x="0" y="4"/>
                    <a:pt x="0" y="5"/>
                  </a:cubicBezTo>
                  <a:cubicBezTo>
                    <a:pt x="0" y="6"/>
                    <a:pt x="1" y="7"/>
                    <a:pt x="3" y="6"/>
                  </a:cubicBezTo>
                  <a:cubicBezTo>
                    <a:pt x="1" y="7"/>
                    <a:pt x="1" y="7"/>
                    <a:pt x="1" y="8"/>
                  </a:cubicBezTo>
                  <a:cubicBezTo>
                    <a:pt x="1" y="9"/>
                    <a:pt x="2" y="10"/>
                    <a:pt x="3" y="9"/>
                  </a:cubicBezTo>
                  <a:cubicBezTo>
                    <a:pt x="2" y="10"/>
                    <a:pt x="1" y="10"/>
                    <a:pt x="1" y="11"/>
                  </a:cubicBezTo>
                  <a:cubicBezTo>
                    <a:pt x="2" y="12"/>
                    <a:pt x="3" y="13"/>
                    <a:pt x="4" y="12"/>
                  </a:cubicBezTo>
                  <a:cubicBezTo>
                    <a:pt x="5" y="12"/>
                    <a:pt x="5" y="12"/>
                    <a:pt x="5" y="12"/>
                  </a:cubicBezTo>
                  <a:cubicBezTo>
                    <a:pt x="5" y="14"/>
                    <a:pt x="8" y="14"/>
                    <a:pt x="10" y="14"/>
                  </a:cubicBezTo>
                  <a:cubicBezTo>
                    <a:pt x="13" y="13"/>
                    <a:pt x="15" y="12"/>
                    <a:pt x="14" y="10"/>
                  </a:cubicBezTo>
                  <a:cubicBezTo>
                    <a:pt x="16" y="10"/>
                    <a:pt x="16" y="10"/>
                    <a:pt x="16" y="10"/>
                  </a:cubicBezTo>
                  <a:cubicBezTo>
                    <a:pt x="17" y="10"/>
                    <a:pt x="18" y="9"/>
                    <a:pt x="17" y="8"/>
                  </a:cubicBezTo>
                  <a:close/>
                </a:path>
              </a:pathLst>
            </a:custGeom>
            <a:solidFill>
              <a:srgbClr val="595757"/>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2" name="ïṩḷîḍé">
              <a:extLst>
                <a:ext uri="{FF2B5EF4-FFF2-40B4-BE49-F238E27FC236}">
                  <a16:creationId xmlns="" xmlns:a16="http://schemas.microsoft.com/office/drawing/2014/main" id="{4BC95221-88CE-41C3-9882-5995DBFDF3F6}"/>
                </a:ext>
              </a:extLst>
            </p:cNvPr>
            <p:cNvSpPr/>
            <p:nvPr/>
          </p:nvSpPr>
          <p:spPr bwMode="auto">
            <a:xfrm>
              <a:off x="13811251" y="7307263"/>
              <a:ext cx="447675" cy="1457325"/>
            </a:xfrm>
            <a:custGeom>
              <a:avLst/>
              <a:gdLst/>
              <a:ahLst/>
              <a:cxnLst>
                <a:cxn ang="0">
                  <a:pos x="4" y="0"/>
                </a:cxn>
                <a:cxn ang="0">
                  <a:pos x="3" y="2"/>
                </a:cxn>
                <a:cxn ang="0">
                  <a:pos x="2" y="6"/>
                </a:cxn>
                <a:cxn ang="0">
                  <a:pos x="1" y="9"/>
                </a:cxn>
                <a:cxn ang="0">
                  <a:pos x="1" y="10"/>
                </a:cxn>
                <a:cxn ang="0">
                  <a:pos x="2" y="11"/>
                </a:cxn>
                <a:cxn ang="0">
                  <a:pos x="2" y="12"/>
                </a:cxn>
                <a:cxn ang="0">
                  <a:pos x="2" y="13"/>
                </a:cxn>
                <a:cxn ang="0">
                  <a:pos x="1" y="11"/>
                </a:cxn>
                <a:cxn ang="0">
                  <a:pos x="1" y="10"/>
                </a:cxn>
                <a:cxn ang="0">
                  <a:pos x="0" y="9"/>
                </a:cxn>
                <a:cxn ang="0">
                  <a:pos x="1" y="6"/>
                </a:cxn>
                <a:cxn ang="0">
                  <a:pos x="1" y="4"/>
                </a:cxn>
                <a:cxn ang="0">
                  <a:pos x="2" y="2"/>
                </a:cxn>
                <a:cxn ang="0">
                  <a:pos x="4" y="0"/>
                </a:cxn>
              </a:cxnLst>
              <a:rect l="0" t="0" r="r" b="b"/>
              <a:pathLst>
                <a:path w="4" h="13">
                  <a:moveTo>
                    <a:pt x="4" y="0"/>
                  </a:moveTo>
                  <a:cubicBezTo>
                    <a:pt x="4" y="0"/>
                    <a:pt x="3" y="1"/>
                    <a:pt x="3" y="2"/>
                  </a:cubicBezTo>
                  <a:cubicBezTo>
                    <a:pt x="2" y="3"/>
                    <a:pt x="2" y="5"/>
                    <a:pt x="2" y="6"/>
                  </a:cubicBezTo>
                  <a:cubicBezTo>
                    <a:pt x="1" y="7"/>
                    <a:pt x="1" y="8"/>
                    <a:pt x="1" y="9"/>
                  </a:cubicBezTo>
                  <a:cubicBezTo>
                    <a:pt x="1" y="9"/>
                    <a:pt x="1" y="10"/>
                    <a:pt x="1" y="10"/>
                  </a:cubicBezTo>
                  <a:cubicBezTo>
                    <a:pt x="2" y="11"/>
                    <a:pt x="2" y="11"/>
                    <a:pt x="2" y="11"/>
                  </a:cubicBezTo>
                  <a:cubicBezTo>
                    <a:pt x="2" y="11"/>
                    <a:pt x="2" y="12"/>
                    <a:pt x="2" y="12"/>
                  </a:cubicBezTo>
                  <a:cubicBezTo>
                    <a:pt x="2" y="13"/>
                    <a:pt x="2" y="13"/>
                    <a:pt x="2" y="13"/>
                  </a:cubicBezTo>
                  <a:cubicBezTo>
                    <a:pt x="2" y="13"/>
                    <a:pt x="1" y="12"/>
                    <a:pt x="1" y="11"/>
                  </a:cubicBezTo>
                  <a:cubicBezTo>
                    <a:pt x="1" y="11"/>
                    <a:pt x="1" y="10"/>
                    <a:pt x="1" y="10"/>
                  </a:cubicBezTo>
                  <a:cubicBezTo>
                    <a:pt x="0" y="10"/>
                    <a:pt x="0" y="9"/>
                    <a:pt x="0" y="9"/>
                  </a:cubicBezTo>
                  <a:cubicBezTo>
                    <a:pt x="0" y="8"/>
                    <a:pt x="0" y="7"/>
                    <a:pt x="1" y="6"/>
                  </a:cubicBezTo>
                  <a:cubicBezTo>
                    <a:pt x="1" y="5"/>
                    <a:pt x="1" y="5"/>
                    <a:pt x="1" y="4"/>
                  </a:cubicBezTo>
                  <a:cubicBezTo>
                    <a:pt x="2" y="3"/>
                    <a:pt x="2" y="2"/>
                    <a:pt x="2" y="2"/>
                  </a:cubicBezTo>
                  <a:cubicBezTo>
                    <a:pt x="3" y="1"/>
                    <a:pt x="4" y="0"/>
                    <a:pt x="4" y="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3" name="íṡḻïḑe">
              <a:extLst>
                <a:ext uri="{FF2B5EF4-FFF2-40B4-BE49-F238E27FC236}">
                  <a16:creationId xmlns="" xmlns:a16="http://schemas.microsoft.com/office/drawing/2014/main" id="{67C77D8E-54BF-46B4-B01F-DDDDD6801020}"/>
                </a:ext>
              </a:extLst>
            </p:cNvPr>
            <p:cNvSpPr/>
            <p:nvPr/>
          </p:nvSpPr>
          <p:spPr bwMode="auto">
            <a:xfrm>
              <a:off x="13474701" y="7418388"/>
              <a:ext cx="336550" cy="1122363"/>
            </a:xfrm>
            <a:custGeom>
              <a:avLst/>
              <a:gdLst/>
              <a:ahLst/>
              <a:cxnLst>
                <a:cxn ang="0">
                  <a:pos x="3" y="0"/>
                </a:cxn>
                <a:cxn ang="0">
                  <a:pos x="2" y="2"/>
                </a:cxn>
                <a:cxn ang="0">
                  <a:pos x="2" y="3"/>
                </a:cxn>
                <a:cxn ang="0">
                  <a:pos x="2" y="4"/>
                </a:cxn>
                <a:cxn ang="0">
                  <a:pos x="1" y="5"/>
                </a:cxn>
                <a:cxn ang="0">
                  <a:pos x="1" y="7"/>
                </a:cxn>
                <a:cxn ang="0">
                  <a:pos x="1" y="8"/>
                </a:cxn>
                <a:cxn ang="0">
                  <a:pos x="1" y="10"/>
                </a:cxn>
                <a:cxn ang="0">
                  <a:pos x="1" y="8"/>
                </a:cxn>
                <a:cxn ang="0">
                  <a:pos x="0" y="7"/>
                </a:cxn>
                <a:cxn ang="0">
                  <a:pos x="0" y="5"/>
                </a:cxn>
                <a:cxn ang="0">
                  <a:pos x="1" y="4"/>
                </a:cxn>
                <a:cxn ang="0">
                  <a:pos x="1" y="3"/>
                </a:cxn>
                <a:cxn ang="0">
                  <a:pos x="2" y="2"/>
                </a:cxn>
                <a:cxn ang="0">
                  <a:pos x="3" y="0"/>
                </a:cxn>
              </a:cxnLst>
              <a:rect l="0" t="0" r="r" b="b"/>
              <a:pathLst>
                <a:path w="3" h="10">
                  <a:moveTo>
                    <a:pt x="3" y="0"/>
                  </a:moveTo>
                  <a:cubicBezTo>
                    <a:pt x="3" y="0"/>
                    <a:pt x="3" y="1"/>
                    <a:pt x="2" y="2"/>
                  </a:cubicBezTo>
                  <a:cubicBezTo>
                    <a:pt x="2" y="2"/>
                    <a:pt x="2" y="3"/>
                    <a:pt x="2" y="3"/>
                  </a:cubicBezTo>
                  <a:cubicBezTo>
                    <a:pt x="2" y="4"/>
                    <a:pt x="2" y="4"/>
                    <a:pt x="2" y="4"/>
                  </a:cubicBezTo>
                  <a:cubicBezTo>
                    <a:pt x="1" y="5"/>
                    <a:pt x="1" y="5"/>
                    <a:pt x="1" y="5"/>
                  </a:cubicBezTo>
                  <a:cubicBezTo>
                    <a:pt x="1" y="5"/>
                    <a:pt x="1" y="6"/>
                    <a:pt x="1" y="7"/>
                  </a:cubicBezTo>
                  <a:cubicBezTo>
                    <a:pt x="1" y="7"/>
                    <a:pt x="1" y="8"/>
                    <a:pt x="1" y="8"/>
                  </a:cubicBezTo>
                  <a:cubicBezTo>
                    <a:pt x="1" y="9"/>
                    <a:pt x="1" y="10"/>
                    <a:pt x="1" y="10"/>
                  </a:cubicBezTo>
                  <a:cubicBezTo>
                    <a:pt x="1" y="10"/>
                    <a:pt x="1" y="9"/>
                    <a:pt x="1" y="8"/>
                  </a:cubicBezTo>
                  <a:cubicBezTo>
                    <a:pt x="1" y="8"/>
                    <a:pt x="0" y="7"/>
                    <a:pt x="0" y="7"/>
                  </a:cubicBezTo>
                  <a:cubicBezTo>
                    <a:pt x="0" y="6"/>
                    <a:pt x="0" y="5"/>
                    <a:pt x="0" y="5"/>
                  </a:cubicBezTo>
                  <a:cubicBezTo>
                    <a:pt x="1" y="4"/>
                    <a:pt x="1" y="4"/>
                    <a:pt x="1" y="4"/>
                  </a:cubicBezTo>
                  <a:cubicBezTo>
                    <a:pt x="1" y="3"/>
                    <a:pt x="1" y="3"/>
                    <a:pt x="1" y="3"/>
                  </a:cubicBezTo>
                  <a:cubicBezTo>
                    <a:pt x="1" y="2"/>
                    <a:pt x="1" y="2"/>
                    <a:pt x="2" y="2"/>
                  </a:cubicBezTo>
                  <a:cubicBezTo>
                    <a:pt x="2" y="1"/>
                    <a:pt x="3" y="0"/>
                    <a:pt x="3" y="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4" name="i$ļïďè">
              <a:extLst>
                <a:ext uri="{FF2B5EF4-FFF2-40B4-BE49-F238E27FC236}">
                  <a16:creationId xmlns="" xmlns:a16="http://schemas.microsoft.com/office/drawing/2014/main" id="{C5B7BC24-4727-4964-9B83-8BEBE6C2C2E4}"/>
                </a:ext>
              </a:extLst>
            </p:cNvPr>
            <p:cNvSpPr/>
            <p:nvPr/>
          </p:nvSpPr>
          <p:spPr bwMode="auto">
            <a:xfrm>
              <a:off x="20875626" y="5737226"/>
              <a:ext cx="1122363" cy="784225"/>
            </a:xfrm>
            <a:custGeom>
              <a:avLst/>
              <a:gdLst/>
              <a:ahLst/>
              <a:cxnLst>
                <a:cxn ang="0">
                  <a:pos x="10" y="7"/>
                </a:cxn>
                <a:cxn ang="0">
                  <a:pos x="9" y="6"/>
                </a:cxn>
                <a:cxn ang="0">
                  <a:pos x="5" y="3"/>
                </a:cxn>
                <a:cxn ang="0">
                  <a:pos x="3" y="1"/>
                </a:cxn>
                <a:cxn ang="0">
                  <a:pos x="2" y="1"/>
                </a:cxn>
                <a:cxn ang="0">
                  <a:pos x="2" y="1"/>
                </a:cxn>
                <a:cxn ang="0">
                  <a:pos x="0" y="0"/>
                </a:cxn>
                <a:cxn ang="0">
                  <a:pos x="0" y="0"/>
                </a:cxn>
                <a:cxn ang="0">
                  <a:pos x="2" y="0"/>
                </a:cxn>
                <a:cxn ang="0">
                  <a:pos x="3" y="0"/>
                </a:cxn>
                <a:cxn ang="0">
                  <a:pos x="4" y="1"/>
                </a:cxn>
                <a:cxn ang="0">
                  <a:pos x="6" y="2"/>
                </a:cxn>
                <a:cxn ang="0">
                  <a:pos x="8" y="4"/>
                </a:cxn>
                <a:cxn ang="0">
                  <a:pos x="9" y="5"/>
                </a:cxn>
                <a:cxn ang="0">
                  <a:pos x="10" y="7"/>
                </a:cxn>
              </a:cxnLst>
              <a:rect l="0" t="0" r="r" b="b"/>
              <a:pathLst>
                <a:path w="10" h="7">
                  <a:moveTo>
                    <a:pt x="10" y="7"/>
                  </a:moveTo>
                  <a:cubicBezTo>
                    <a:pt x="10" y="7"/>
                    <a:pt x="10" y="7"/>
                    <a:pt x="9" y="6"/>
                  </a:cubicBezTo>
                  <a:cubicBezTo>
                    <a:pt x="8" y="5"/>
                    <a:pt x="7" y="4"/>
                    <a:pt x="5" y="3"/>
                  </a:cubicBezTo>
                  <a:cubicBezTo>
                    <a:pt x="5" y="2"/>
                    <a:pt x="4" y="2"/>
                    <a:pt x="3" y="1"/>
                  </a:cubicBezTo>
                  <a:cubicBezTo>
                    <a:pt x="2" y="1"/>
                    <a:pt x="2" y="1"/>
                    <a:pt x="2" y="1"/>
                  </a:cubicBezTo>
                  <a:cubicBezTo>
                    <a:pt x="2" y="1"/>
                    <a:pt x="2" y="1"/>
                    <a:pt x="2" y="1"/>
                  </a:cubicBezTo>
                  <a:cubicBezTo>
                    <a:pt x="1" y="1"/>
                    <a:pt x="0" y="0"/>
                    <a:pt x="0" y="0"/>
                  </a:cubicBezTo>
                  <a:cubicBezTo>
                    <a:pt x="0" y="0"/>
                    <a:pt x="0" y="0"/>
                    <a:pt x="0" y="0"/>
                  </a:cubicBezTo>
                  <a:cubicBezTo>
                    <a:pt x="0" y="0"/>
                    <a:pt x="0" y="0"/>
                    <a:pt x="2" y="0"/>
                  </a:cubicBezTo>
                  <a:cubicBezTo>
                    <a:pt x="2" y="0"/>
                    <a:pt x="2" y="0"/>
                    <a:pt x="3" y="0"/>
                  </a:cubicBezTo>
                  <a:cubicBezTo>
                    <a:pt x="3" y="0"/>
                    <a:pt x="3" y="0"/>
                    <a:pt x="4" y="1"/>
                  </a:cubicBezTo>
                  <a:cubicBezTo>
                    <a:pt x="5" y="1"/>
                    <a:pt x="5" y="1"/>
                    <a:pt x="6" y="2"/>
                  </a:cubicBezTo>
                  <a:cubicBezTo>
                    <a:pt x="7" y="2"/>
                    <a:pt x="7" y="3"/>
                    <a:pt x="8" y="4"/>
                  </a:cubicBezTo>
                  <a:cubicBezTo>
                    <a:pt x="9" y="4"/>
                    <a:pt x="9" y="5"/>
                    <a:pt x="9" y="5"/>
                  </a:cubicBezTo>
                  <a:cubicBezTo>
                    <a:pt x="10" y="6"/>
                    <a:pt x="10" y="7"/>
                    <a:pt x="10" y="7"/>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5" name="íś1iďè">
              <a:extLst>
                <a:ext uri="{FF2B5EF4-FFF2-40B4-BE49-F238E27FC236}">
                  <a16:creationId xmlns="" xmlns:a16="http://schemas.microsoft.com/office/drawing/2014/main" id="{178D1BFC-AB36-4D79-8406-C58E68CDBD2A}"/>
                </a:ext>
              </a:extLst>
            </p:cNvPr>
            <p:cNvSpPr/>
            <p:nvPr/>
          </p:nvSpPr>
          <p:spPr bwMode="auto">
            <a:xfrm>
              <a:off x="21212176" y="5511801"/>
              <a:ext cx="896938" cy="561975"/>
            </a:xfrm>
            <a:custGeom>
              <a:avLst/>
              <a:gdLst/>
              <a:ahLst/>
              <a:cxnLst>
                <a:cxn ang="0">
                  <a:pos x="8" y="5"/>
                </a:cxn>
                <a:cxn ang="0">
                  <a:pos x="7" y="4"/>
                </a:cxn>
                <a:cxn ang="0">
                  <a:pos x="6" y="3"/>
                </a:cxn>
                <a:cxn ang="0">
                  <a:pos x="5" y="3"/>
                </a:cxn>
                <a:cxn ang="0">
                  <a:pos x="4" y="2"/>
                </a:cxn>
                <a:cxn ang="0">
                  <a:pos x="3" y="1"/>
                </a:cxn>
                <a:cxn ang="0">
                  <a:pos x="2" y="1"/>
                </a:cxn>
                <a:cxn ang="0">
                  <a:pos x="0" y="0"/>
                </a:cxn>
                <a:cxn ang="0">
                  <a:pos x="2" y="0"/>
                </a:cxn>
                <a:cxn ang="0">
                  <a:pos x="3" y="0"/>
                </a:cxn>
                <a:cxn ang="0">
                  <a:pos x="5" y="1"/>
                </a:cxn>
                <a:cxn ang="0">
                  <a:pos x="6" y="2"/>
                </a:cxn>
                <a:cxn ang="0">
                  <a:pos x="6" y="2"/>
                </a:cxn>
                <a:cxn ang="0">
                  <a:pos x="7" y="4"/>
                </a:cxn>
                <a:cxn ang="0">
                  <a:pos x="8" y="5"/>
                </a:cxn>
              </a:cxnLst>
              <a:rect l="0" t="0" r="r" b="b"/>
              <a:pathLst>
                <a:path w="8" h="5">
                  <a:moveTo>
                    <a:pt x="8" y="5"/>
                  </a:moveTo>
                  <a:cubicBezTo>
                    <a:pt x="8" y="5"/>
                    <a:pt x="7" y="5"/>
                    <a:pt x="7" y="4"/>
                  </a:cubicBezTo>
                  <a:cubicBezTo>
                    <a:pt x="6" y="4"/>
                    <a:pt x="6" y="3"/>
                    <a:pt x="6" y="3"/>
                  </a:cubicBezTo>
                  <a:cubicBezTo>
                    <a:pt x="5" y="3"/>
                    <a:pt x="5" y="3"/>
                    <a:pt x="5" y="3"/>
                  </a:cubicBezTo>
                  <a:cubicBezTo>
                    <a:pt x="4" y="2"/>
                    <a:pt x="4" y="2"/>
                    <a:pt x="4" y="2"/>
                  </a:cubicBezTo>
                  <a:cubicBezTo>
                    <a:pt x="4" y="2"/>
                    <a:pt x="3" y="1"/>
                    <a:pt x="3" y="1"/>
                  </a:cubicBezTo>
                  <a:cubicBezTo>
                    <a:pt x="2" y="1"/>
                    <a:pt x="2" y="1"/>
                    <a:pt x="2" y="1"/>
                  </a:cubicBezTo>
                  <a:cubicBezTo>
                    <a:pt x="1" y="0"/>
                    <a:pt x="0" y="0"/>
                    <a:pt x="0" y="0"/>
                  </a:cubicBezTo>
                  <a:cubicBezTo>
                    <a:pt x="0" y="0"/>
                    <a:pt x="1" y="0"/>
                    <a:pt x="2" y="0"/>
                  </a:cubicBezTo>
                  <a:cubicBezTo>
                    <a:pt x="2" y="0"/>
                    <a:pt x="3" y="0"/>
                    <a:pt x="3" y="0"/>
                  </a:cubicBezTo>
                  <a:cubicBezTo>
                    <a:pt x="4" y="0"/>
                    <a:pt x="4" y="1"/>
                    <a:pt x="5" y="1"/>
                  </a:cubicBezTo>
                  <a:cubicBezTo>
                    <a:pt x="6" y="2"/>
                    <a:pt x="6" y="2"/>
                    <a:pt x="6" y="2"/>
                  </a:cubicBezTo>
                  <a:cubicBezTo>
                    <a:pt x="6" y="2"/>
                    <a:pt x="6" y="2"/>
                    <a:pt x="6" y="2"/>
                  </a:cubicBezTo>
                  <a:cubicBezTo>
                    <a:pt x="7" y="3"/>
                    <a:pt x="7" y="3"/>
                    <a:pt x="7" y="4"/>
                  </a:cubicBezTo>
                  <a:cubicBezTo>
                    <a:pt x="8" y="5"/>
                    <a:pt x="8" y="5"/>
                    <a:pt x="8" y="5"/>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6" name="išlîḋê">
              <a:extLst>
                <a:ext uri="{FF2B5EF4-FFF2-40B4-BE49-F238E27FC236}">
                  <a16:creationId xmlns="" xmlns:a16="http://schemas.microsoft.com/office/drawing/2014/main" id="{A61B9A28-7F43-498D-820C-4BDF01EA65B0}"/>
                </a:ext>
              </a:extLst>
            </p:cNvPr>
            <p:cNvSpPr/>
            <p:nvPr/>
          </p:nvSpPr>
          <p:spPr bwMode="auto">
            <a:xfrm>
              <a:off x="18184813" y="10671176"/>
              <a:ext cx="447675" cy="1906588"/>
            </a:xfrm>
            <a:custGeom>
              <a:avLst/>
              <a:gdLst/>
              <a:ahLst/>
              <a:cxnLst>
                <a:cxn ang="0">
                  <a:pos x="4" y="17"/>
                </a:cxn>
                <a:cxn ang="0">
                  <a:pos x="3" y="14"/>
                </a:cxn>
                <a:cxn ang="0">
                  <a:pos x="1" y="9"/>
                </a:cxn>
                <a:cxn ang="0">
                  <a:pos x="0" y="3"/>
                </a:cxn>
                <a:cxn ang="0">
                  <a:pos x="0" y="0"/>
                </a:cxn>
                <a:cxn ang="0">
                  <a:pos x="1" y="3"/>
                </a:cxn>
                <a:cxn ang="0">
                  <a:pos x="2" y="8"/>
                </a:cxn>
                <a:cxn ang="0">
                  <a:pos x="3" y="14"/>
                </a:cxn>
                <a:cxn ang="0">
                  <a:pos x="4" y="17"/>
                </a:cxn>
              </a:cxnLst>
              <a:rect l="0" t="0" r="r" b="b"/>
              <a:pathLst>
                <a:path w="4" h="17">
                  <a:moveTo>
                    <a:pt x="4" y="17"/>
                  </a:moveTo>
                  <a:cubicBezTo>
                    <a:pt x="4" y="17"/>
                    <a:pt x="3" y="16"/>
                    <a:pt x="3" y="14"/>
                  </a:cubicBezTo>
                  <a:cubicBezTo>
                    <a:pt x="2" y="13"/>
                    <a:pt x="2" y="11"/>
                    <a:pt x="1" y="9"/>
                  </a:cubicBezTo>
                  <a:cubicBezTo>
                    <a:pt x="1" y="7"/>
                    <a:pt x="0" y="4"/>
                    <a:pt x="0" y="3"/>
                  </a:cubicBezTo>
                  <a:cubicBezTo>
                    <a:pt x="0" y="1"/>
                    <a:pt x="0" y="0"/>
                    <a:pt x="0" y="0"/>
                  </a:cubicBezTo>
                  <a:cubicBezTo>
                    <a:pt x="0" y="0"/>
                    <a:pt x="0" y="1"/>
                    <a:pt x="1" y="3"/>
                  </a:cubicBezTo>
                  <a:cubicBezTo>
                    <a:pt x="1" y="4"/>
                    <a:pt x="2" y="6"/>
                    <a:pt x="2" y="8"/>
                  </a:cubicBezTo>
                  <a:cubicBezTo>
                    <a:pt x="3" y="10"/>
                    <a:pt x="3" y="13"/>
                    <a:pt x="3" y="14"/>
                  </a:cubicBezTo>
                  <a:cubicBezTo>
                    <a:pt x="3" y="16"/>
                    <a:pt x="4" y="17"/>
                    <a:pt x="4" y="17"/>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7" name="íšľiḓê">
              <a:extLst>
                <a:ext uri="{FF2B5EF4-FFF2-40B4-BE49-F238E27FC236}">
                  <a16:creationId xmlns="" xmlns:a16="http://schemas.microsoft.com/office/drawing/2014/main" id="{51DC1CDF-AB44-4F18-9BDD-D6706F6AC493}"/>
                </a:ext>
              </a:extLst>
            </p:cNvPr>
            <p:cNvSpPr/>
            <p:nvPr/>
          </p:nvSpPr>
          <p:spPr bwMode="auto">
            <a:xfrm>
              <a:off x="18632488" y="10558463"/>
              <a:ext cx="673100" cy="2692400"/>
            </a:xfrm>
            <a:custGeom>
              <a:avLst/>
              <a:gdLst/>
              <a:ahLst/>
              <a:cxnLst>
                <a:cxn ang="0">
                  <a:pos x="6" y="24"/>
                </a:cxn>
                <a:cxn ang="0">
                  <a:pos x="5" y="21"/>
                </a:cxn>
                <a:cxn ang="0">
                  <a:pos x="2" y="12"/>
                </a:cxn>
                <a:cxn ang="0">
                  <a:pos x="1" y="4"/>
                </a:cxn>
                <a:cxn ang="0">
                  <a:pos x="0" y="0"/>
                </a:cxn>
                <a:cxn ang="0">
                  <a:pos x="1" y="4"/>
                </a:cxn>
                <a:cxn ang="0">
                  <a:pos x="4" y="12"/>
                </a:cxn>
                <a:cxn ang="0">
                  <a:pos x="5" y="20"/>
                </a:cxn>
                <a:cxn ang="0">
                  <a:pos x="6" y="24"/>
                </a:cxn>
              </a:cxnLst>
              <a:rect l="0" t="0" r="r" b="b"/>
              <a:pathLst>
                <a:path w="6" h="24">
                  <a:moveTo>
                    <a:pt x="6" y="24"/>
                  </a:moveTo>
                  <a:cubicBezTo>
                    <a:pt x="6" y="24"/>
                    <a:pt x="5" y="23"/>
                    <a:pt x="5" y="21"/>
                  </a:cubicBezTo>
                  <a:cubicBezTo>
                    <a:pt x="4" y="18"/>
                    <a:pt x="3" y="15"/>
                    <a:pt x="2" y="12"/>
                  </a:cubicBezTo>
                  <a:cubicBezTo>
                    <a:pt x="2" y="9"/>
                    <a:pt x="1" y="6"/>
                    <a:pt x="1" y="4"/>
                  </a:cubicBezTo>
                  <a:cubicBezTo>
                    <a:pt x="0" y="2"/>
                    <a:pt x="0" y="0"/>
                    <a:pt x="0" y="0"/>
                  </a:cubicBezTo>
                  <a:cubicBezTo>
                    <a:pt x="0" y="0"/>
                    <a:pt x="1" y="2"/>
                    <a:pt x="1" y="4"/>
                  </a:cubicBezTo>
                  <a:cubicBezTo>
                    <a:pt x="2" y="6"/>
                    <a:pt x="3" y="9"/>
                    <a:pt x="4" y="12"/>
                  </a:cubicBezTo>
                  <a:cubicBezTo>
                    <a:pt x="4" y="15"/>
                    <a:pt x="5" y="18"/>
                    <a:pt x="5" y="20"/>
                  </a:cubicBezTo>
                  <a:cubicBezTo>
                    <a:pt x="6" y="23"/>
                    <a:pt x="6" y="24"/>
                    <a:pt x="6" y="24"/>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8" name="iṥlïdé">
              <a:extLst>
                <a:ext uri="{FF2B5EF4-FFF2-40B4-BE49-F238E27FC236}">
                  <a16:creationId xmlns="" xmlns:a16="http://schemas.microsoft.com/office/drawing/2014/main" id="{C1E2B8E7-6C47-4F6B-84ED-CDE9FB49FA15}"/>
                </a:ext>
              </a:extLst>
            </p:cNvPr>
            <p:cNvSpPr/>
            <p:nvPr/>
          </p:nvSpPr>
          <p:spPr bwMode="auto">
            <a:xfrm>
              <a:off x="19194463" y="10334626"/>
              <a:ext cx="447675" cy="1906588"/>
            </a:xfrm>
            <a:custGeom>
              <a:avLst/>
              <a:gdLst/>
              <a:ahLst/>
              <a:cxnLst>
                <a:cxn ang="0">
                  <a:pos x="4" y="17"/>
                </a:cxn>
                <a:cxn ang="0">
                  <a:pos x="3" y="15"/>
                </a:cxn>
                <a:cxn ang="0">
                  <a:pos x="1" y="9"/>
                </a:cxn>
                <a:cxn ang="0">
                  <a:pos x="0" y="3"/>
                </a:cxn>
                <a:cxn ang="0">
                  <a:pos x="0" y="0"/>
                </a:cxn>
                <a:cxn ang="0">
                  <a:pos x="1" y="3"/>
                </a:cxn>
                <a:cxn ang="0">
                  <a:pos x="3" y="8"/>
                </a:cxn>
                <a:cxn ang="0">
                  <a:pos x="4" y="15"/>
                </a:cxn>
                <a:cxn ang="0">
                  <a:pos x="4" y="17"/>
                </a:cxn>
              </a:cxnLst>
              <a:rect l="0" t="0" r="r" b="b"/>
              <a:pathLst>
                <a:path w="4" h="17">
                  <a:moveTo>
                    <a:pt x="4" y="17"/>
                  </a:moveTo>
                  <a:cubicBezTo>
                    <a:pt x="4" y="17"/>
                    <a:pt x="4" y="16"/>
                    <a:pt x="3" y="15"/>
                  </a:cubicBezTo>
                  <a:cubicBezTo>
                    <a:pt x="3" y="13"/>
                    <a:pt x="2" y="11"/>
                    <a:pt x="1" y="9"/>
                  </a:cubicBezTo>
                  <a:cubicBezTo>
                    <a:pt x="1" y="7"/>
                    <a:pt x="0" y="4"/>
                    <a:pt x="0" y="3"/>
                  </a:cubicBezTo>
                  <a:cubicBezTo>
                    <a:pt x="0" y="1"/>
                    <a:pt x="0" y="0"/>
                    <a:pt x="0" y="0"/>
                  </a:cubicBezTo>
                  <a:cubicBezTo>
                    <a:pt x="0" y="0"/>
                    <a:pt x="0" y="1"/>
                    <a:pt x="1" y="3"/>
                  </a:cubicBezTo>
                  <a:cubicBezTo>
                    <a:pt x="1" y="4"/>
                    <a:pt x="2" y="6"/>
                    <a:pt x="3" y="8"/>
                  </a:cubicBezTo>
                  <a:cubicBezTo>
                    <a:pt x="3" y="11"/>
                    <a:pt x="4" y="13"/>
                    <a:pt x="4" y="15"/>
                  </a:cubicBezTo>
                  <a:cubicBezTo>
                    <a:pt x="4" y="16"/>
                    <a:pt x="4" y="17"/>
                    <a:pt x="4" y="17"/>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09" name="îṩļîḓé">
              <a:extLst>
                <a:ext uri="{FF2B5EF4-FFF2-40B4-BE49-F238E27FC236}">
                  <a16:creationId xmlns="" xmlns:a16="http://schemas.microsoft.com/office/drawing/2014/main" id="{B0268DB6-6D52-4BA8-949D-15D4EB2B545F}"/>
                </a:ext>
              </a:extLst>
            </p:cNvPr>
            <p:cNvSpPr/>
            <p:nvPr/>
          </p:nvSpPr>
          <p:spPr bwMode="auto">
            <a:xfrm>
              <a:off x="13138151" y="16725901"/>
              <a:ext cx="4037013" cy="3813175"/>
            </a:xfrm>
            <a:custGeom>
              <a:avLst/>
              <a:gdLst/>
              <a:ahLst/>
              <a:cxnLst>
                <a:cxn ang="0">
                  <a:pos x="30" y="3"/>
                </a:cxn>
                <a:cxn ang="0">
                  <a:pos x="12" y="28"/>
                </a:cxn>
                <a:cxn ang="0">
                  <a:pos x="18" y="20"/>
                </a:cxn>
                <a:cxn ang="0">
                  <a:pos x="22" y="27"/>
                </a:cxn>
                <a:cxn ang="0">
                  <a:pos x="25" y="18"/>
                </a:cxn>
                <a:cxn ang="0">
                  <a:pos x="32" y="25"/>
                </a:cxn>
                <a:cxn ang="0">
                  <a:pos x="32" y="11"/>
                </a:cxn>
                <a:cxn ang="0">
                  <a:pos x="34" y="9"/>
                </a:cxn>
                <a:cxn ang="0">
                  <a:pos x="30" y="3"/>
                </a:cxn>
              </a:cxnLst>
              <a:rect l="0" t="0" r="r" b="b"/>
              <a:pathLst>
                <a:path w="36" h="34">
                  <a:moveTo>
                    <a:pt x="30" y="3"/>
                  </a:moveTo>
                  <a:cubicBezTo>
                    <a:pt x="30" y="3"/>
                    <a:pt x="0" y="0"/>
                    <a:pt x="12" y="28"/>
                  </a:cubicBezTo>
                  <a:cubicBezTo>
                    <a:pt x="12" y="28"/>
                    <a:pt x="18" y="34"/>
                    <a:pt x="18" y="20"/>
                  </a:cubicBezTo>
                  <a:cubicBezTo>
                    <a:pt x="18" y="20"/>
                    <a:pt x="20" y="26"/>
                    <a:pt x="22" y="27"/>
                  </a:cubicBezTo>
                  <a:cubicBezTo>
                    <a:pt x="22" y="27"/>
                    <a:pt x="28" y="31"/>
                    <a:pt x="25" y="18"/>
                  </a:cubicBezTo>
                  <a:cubicBezTo>
                    <a:pt x="25" y="18"/>
                    <a:pt x="28" y="26"/>
                    <a:pt x="32" y="25"/>
                  </a:cubicBezTo>
                  <a:cubicBezTo>
                    <a:pt x="32" y="25"/>
                    <a:pt x="36" y="23"/>
                    <a:pt x="32" y="11"/>
                  </a:cubicBezTo>
                  <a:cubicBezTo>
                    <a:pt x="34" y="9"/>
                    <a:pt x="34" y="9"/>
                    <a:pt x="34" y="9"/>
                  </a:cubicBezTo>
                  <a:lnTo>
                    <a:pt x="30" y="3"/>
                  </a:ln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0" name="ïšḻíḋè">
              <a:extLst>
                <a:ext uri="{FF2B5EF4-FFF2-40B4-BE49-F238E27FC236}">
                  <a16:creationId xmlns="" xmlns:a16="http://schemas.microsoft.com/office/drawing/2014/main" id="{9365096A-8F37-4B04-9379-BCC592FD0C9E}"/>
                </a:ext>
              </a:extLst>
            </p:cNvPr>
            <p:cNvSpPr/>
            <p:nvPr/>
          </p:nvSpPr>
          <p:spPr bwMode="auto">
            <a:xfrm>
              <a:off x="20539076" y="11455401"/>
              <a:ext cx="3700463" cy="4710113"/>
            </a:xfrm>
            <a:custGeom>
              <a:avLst/>
              <a:gdLst/>
              <a:ahLst/>
              <a:cxnLst>
                <a:cxn ang="0">
                  <a:pos x="0" y="29"/>
                </a:cxn>
                <a:cxn ang="0">
                  <a:pos x="30" y="22"/>
                </a:cxn>
                <a:cxn ang="0">
                  <a:pos x="20" y="24"/>
                </a:cxn>
                <a:cxn ang="0">
                  <a:pos x="25" y="31"/>
                </a:cxn>
                <a:cxn ang="0">
                  <a:pos x="15" y="30"/>
                </a:cxn>
                <a:cxn ang="0">
                  <a:pos x="19" y="39"/>
                </a:cxn>
                <a:cxn ang="0">
                  <a:pos x="6" y="34"/>
                </a:cxn>
                <a:cxn ang="0">
                  <a:pos x="3" y="35"/>
                </a:cxn>
                <a:cxn ang="0">
                  <a:pos x="0" y="29"/>
                </a:cxn>
              </a:cxnLst>
              <a:rect l="0" t="0" r="r" b="b"/>
              <a:pathLst>
                <a:path w="33" h="42">
                  <a:moveTo>
                    <a:pt x="0" y="29"/>
                  </a:moveTo>
                  <a:cubicBezTo>
                    <a:pt x="0" y="29"/>
                    <a:pt x="9" y="0"/>
                    <a:pt x="30" y="22"/>
                  </a:cubicBezTo>
                  <a:cubicBezTo>
                    <a:pt x="30" y="22"/>
                    <a:pt x="33" y="31"/>
                    <a:pt x="20" y="24"/>
                  </a:cubicBezTo>
                  <a:cubicBezTo>
                    <a:pt x="20" y="24"/>
                    <a:pt x="24" y="29"/>
                    <a:pt x="25" y="31"/>
                  </a:cubicBezTo>
                  <a:cubicBezTo>
                    <a:pt x="25" y="32"/>
                    <a:pt x="26" y="39"/>
                    <a:pt x="15" y="30"/>
                  </a:cubicBezTo>
                  <a:cubicBezTo>
                    <a:pt x="15" y="30"/>
                    <a:pt x="22" y="37"/>
                    <a:pt x="19" y="39"/>
                  </a:cubicBezTo>
                  <a:cubicBezTo>
                    <a:pt x="19" y="39"/>
                    <a:pt x="15" y="42"/>
                    <a:pt x="6" y="34"/>
                  </a:cubicBezTo>
                  <a:cubicBezTo>
                    <a:pt x="3" y="35"/>
                    <a:pt x="3" y="35"/>
                    <a:pt x="3" y="35"/>
                  </a:cubicBezTo>
                  <a:lnTo>
                    <a:pt x="0" y="29"/>
                  </a:ln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1" name="iṧļíḑé">
              <a:extLst>
                <a:ext uri="{FF2B5EF4-FFF2-40B4-BE49-F238E27FC236}">
                  <a16:creationId xmlns="" xmlns:a16="http://schemas.microsoft.com/office/drawing/2014/main" id="{6164860D-D77C-46AE-B2A5-456D4E1D4BE0}"/>
                </a:ext>
              </a:extLst>
            </p:cNvPr>
            <p:cNvSpPr/>
            <p:nvPr/>
          </p:nvSpPr>
          <p:spPr bwMode="auto">
            <a:xfrm>
              <a:off x="15828963" y="13250863"/>
              <a:ext cx="5383213" cy="5943600"/>
            </a:xfrm>
            <a:custGeom>
              <a:avLst/>
              <a:gdLst/>
              <a:ahLst/>
              <a:cxnLst>
                <a:cxn ang="0">
                  <a:pos x="44" y="36"/>
                </a:cxn>
                <a:cxn ang="0">
                  <a:pos x="43" y="13"/>
                </a:cxn>
                <a:cxn ang="0">
                  <a:pos x="13" y="7"/>
                </a:cxn>
                <a:cxn ang="0">
                  <a:pos x="7" y="37"/>
                </a:cxn>
                <a:cxn ang="0">
                  <a:pos x="28" y="47"/>
                </a:cxn>
                <a:cxn ang="0">
                  <a:pos x="30" y="50"/>
                </a:cxn>
                <a:cxn ang="0">
                  <a:pos x="37" y="52"/>
                </a:cxn>
                <a:cxn ang="0">
                  <a:pos x="44" y="47"/>
                </a:cxn>
                <a:cxn ang="0">
                  <a:pos x="46" y="40"/>
                </a:cxn>
                <a:cxn ang="0">
                  <a:pos x="44" y="36"/>
                </a:cxn>
              </a:cxnLst>
              <a:rect l="0" t="0" r="r" b="b"/>
              <a:pathLst>
                <a:path w="48" h="53">
                  <a:moveTo>
                    <a:pt x="44" y="36"/>
                  </a:moveTo>
                  <a:cubicBezTo>
                    <a:pt x="48" y="30"/>
                    <a:pt x="48" y="21"/>
                    <a:pt x="43" y="13"/>
                  </a:cubicBezTo>
                  <a:cubicBezTo>
                    <a:pt x="37" y="3"/>
                    <a:pt x="23" y="0"/>
                    <a:pt x="13" y="7"/>
                  </a:cubicBezTo>
                  <a:cubicBezTo>
                    <a:pt x="3" y="13"/>
                    <a:pt x="0" y="27"/>
                    <a:pt x="7" y="37"/>
                  </a:cubicBezTo>
                  <a:cubicBezTo>
                    <a:pt x="11" y="44"/>
                    <a:pt x="20" y="48"/>
                    <a:pt x="28" y="47"/>
                  </a:cubicBezTo>
                  <a:cubicBezTo>
                    <a:pt x="30" y="50"/>
                    <a:pt x="30" y="50"/>
                    <a:pt x="30" y="50"/>
                  </a:cubicBezTo>
                  <a:cubicBezTo>
                    <a:pt x="31" y="52"/>
                    <a:pt x="35" y="53"/>
                    <a:pt x="37" y="52"/>
                  </a:cubicBezTo>
                  <a:cubicBezTo>
                    <a:pt x="44" y="47"/>
                    <a:pt x="44" y="47"/>
                    <a:pt x="44" y="47"/>
                  </a:cubicBezTo>
                  <a:cubicBezTo>
                    <a:pt x="46" y="46"/>
                    <a:pt x="47" y="42"/>
                    <a:pt x="46" y="40"/>
                  </a:cubicBezTo>
                  <a:lnTo>
                    <a:pt x="44" y="36"/>
                  </a:lnTo>
                  <a:close/>
                </a:path>
              </a:pathLst>
            </a:custGeom>
            <a:solidFill>
              <a:srgbClr val="FED600"/>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2" name="íṧ1iḑé">
              <a:extLst>
                <a:ext uri="{FF2B5EF4-FFF2-40B4-BE49-F238E27FC236}">
                  <a16:creationId xmlns="" xmlns:a16="http://schemas.microsoft.com/office/drawing/2014/main" id="{BA51B18D-366D-491C-8A40-07F39AC88466}"/>
                </a:ext>
              </a:extLst>
            </p:cNvPr>
            <p:cNvSpPr/>
            <p:nvPr/>
          </p:nvSpPr>
          <p:spPr bwMode="auto">
            <a:xfrm>
              <a:off x="18969038" y="17511713"/>
              <a:ext cx="2803525" cy="2466975"/>
            </a:xfrm>
            <a:custGeom>
              <a:avLst/>
              <a:gdLst/>
              <a:ahLst/>
              <a:cxnLst>
                <a:cxn ang="0">
                  <a:pos x="25" y="9"/>
                </a:cxn>
                <a:cxn ang="0">
                  <a:pos x="21" y="9"/>
                </a:cxn>
                <a:cxn ang="0">
                  <a:pos x="22" y="5"/>
                </a:cxn>
                <a:cxn ang="0">
                  <a:pos x="18" y="5"/>
                </a:cxn>
                <a:cxn ang="0">
                  <a:pos x="20" y="1"/>
                </a:cxn>
                <a:cxn ang="0">
                  <a:pos x="16" y="1"/>
                </a:cxn>
                <a:cxn ang="0">
                  <a:pos x="2" y="10"/>
                </a:cxn>
                <a:cxn ang="0">
                  <a:pos x="0" y="14"/>
                </a:cxn>
                <a:cxn ang="0">
                  <a:pos x="4" y="14"/>
                </a:cxn>
                <a:cxn ang="0">
                  <a:pos x="3" y="18"/>
                </a:cxn>
                <a:cxn ang="0">
                  <a:pos x="7" y="18"/>
                </a:cxn>
                <a:cxn ang="0">
                  <a:pos x="5" y="21"/>
                </a:cxn>
                <a:cxn ang="0">
                  <a:pos x="9" y="21"/>
                </a:cxn>
                <a:cxn ang="0">
                  <a:pos x="10" y="20"/>
                </a:cxn>
                <a:cxn ang="0">
                  <a:pos x="18" y="20"/>
                </a:cxn>
                <a:cxn ang="0">
                  <a:pos x="22" y="13"/>
                </a:cxn>
                <a:cxn ang="0">
                  <a:pos x="23" y="12"/>
                </a:cxn>
                <a:cxn ang="0">
                  <a:pos x="25" y="9"/>
                </a:cxn>
              </a:cxnLst>
              <a:rect l="0" t="0" r="r" b="b"/>
              <a:pathLst>
                <a:path w="25" h="22">
                  <a:moveTo>
                    <a:pt x="25" y="9"/>
                  </a:moveTo>
                  <a:cubicBezTo>
                    <a:pt x="24" y="8"/>
                    <a:pt x="22" y="8"/>
                    <a:pt x="21" y="9"/>
                  </a:cubicBezTo>
                  <a:cubicBezTo>
                    <a:pt x="22" y="8"/>
                    <a:pt x="23" y="6"/>
                    <a:pt x="22" y="5"/>
                  </a:cubicBezTo>
                  <a:cubicBezTo>
                    <a:pt x="22" y="4"/>
                    <a:pt x="20" y="4"/>
                    <a:pt x="18" y="5"/>
                  </a:cubicBezTo>
                  <a:cubicBezTo>
                    <a:pt x="20" y="4"/>
                    <a:pt x="21" y="2"/>
                    <a:pt x="20" y="1"/>
                  </a:cubicBezTo>
                  <a:cubicBezTo>
                    <a:pt x="19" y="0"/>
                    <a:pt x="17" y="0"/>
                    <a:pt x="16" y="1"/>
                  </a:cubicBezTo>
                  <a:cubicBezTo>
                    <a:pt x="2" y="10"/>
                    <a:pt x="2" y="10"/>
                    <a:pt x="2" y="10"/>
                  </a:cubicBezTo>
                  <a:cubicBezTo>
                    <a:pt x="0" y="11"/>
                    <a:pt x="0" y="13"/>
                    <a:pt x="0" y="14"/>
                  </a:cubicBezTo>
                  <a:cubicBezTo>
                    <a:pt x="1" y="15"/>
                    <a:pt x="3" y="15"/>
                    <a:pt x="4" y="14"/>
                  </a:cubicBezTo>
                  <a:cubicBezTo>
                    <a:pt x="3" y="15"/>
                    <a:pt x="2" y="16"/>
                    <a:pt x="3" y="18"/>
                  </a:cubicBezTo>
                  <a:cubicBezTo>
                    <a:pt x="3" y="19"/>
                    <a:pt x="5" y="19"/>
                    <a:pt x="7" y="18"/>
                  </a:cubicBezTo>
                  <a:cubicBezTo>
                    <a:pt x="5" y="19"/>
                    <a:pt x="4" y="20"/>
                    <a:pt x="5" y="21"/>
                  </a:cubicBezTo>
                  <a:cubicBezTo>
                    <a:pt x="6" y="22"/>
                    <a:pt x="7" y="22"/>
                    <a:pt x="9" y="21"/>
                  </a:cubicBezTo>
                  <a:cubicBezTo>
                    <a:pt x="10" y="20"/>
                    <a:pt x="10" y="20"/>
                    <a:pt x="10" y="20"/>
                  </a:cubicBezTo>
                  <a:cubicBezTo>
                    <a:pt x="11" y="22"/>
                    <a:pt x="15" y="22"/>
                    <a:pt x="18" y="20"/>
                  </a:cubicBezTo>
                  <a:cubicBezTo>
                    <a:pt x="21" y="18"/>
                    <a:pt x="23" y="15"/>
                    <a:pt x="22" y="13"/>
                  </a:cubicBezTo>
                  <a:cubicBezTo>
                    <a:pt x="23" y="12"/>
                    <a:pt x="23" y="12"/>
                    <a:pt x="23" y="12"/>
                  </a:cubicBezTo>
                  <a:cubicBezTo>
                    <a:pt x="25" y="11"/>
                    <a:pt x="25" y="10"/>
                    <a:pt x="25" y="9"/>
                  </a:cubicBezTo>
                  <a:close/>
                </a:path>
              </a:pathLst>
            </a:custGeom>
            <a:solidFill>
              <a:srgbClr val="595757"/>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3" name="ïşľïḓè">
              <a:extLst>
                <a:ext uri="{FF2B5EF4-FFF2-40B4-BE49-F238E27FC236}">
                  <a16:creationId xmlns="" xmlns:a16="http://schemas.microsoft.com/office/drawing/2014/main" id="{2DFFDFCA-A349-44C6-8C81-CB6B96FBC5E8}"/>
                </a:ext>
              </a:extLst>
            </p:cNvPr>
            <p:cNvSpPr/>
            <p:nvPr/>
          </p:nvSpPr>
          <p:spPr bwMode="auto">
            <a:xfrm>
              <a:off x="13698538" y="17960976"/>
              <a:ext cx="560388" cy="1905000"/>
            </a:xfrm>
            <a:custGeom>
              <a:avLst/>
              <a:gdLst/>
              <a:ahLst/>
              <a:cxnLst>
                <a:cxn ang="0">
                  <a:pos x="1" y="0"/>
                </a:cxn>
                <a:cxn ang="0">
                  <a:pos x="1" y="3"/>
                </a:cxn>
                <a:cxn ang="0">
                  <a:pos x="1" y="9"/>
                </a:cxn>
                <a:cxn ang="0">
                  <a:pos x="2" y="12"/>
                </a:cxn>
                <a:cxn ang="0">
                  <a:pos x="3" y="14"/>
                </a:cxn>
                <a:cxn ang="0">
                  <a:pos x="3" y="15"/>
                </a:cxn>
                <a:cxn ang="0">
                  <a:pos x="4" y="17"/>
                </a:cxn>
                <a:cxn ang="0">
                  <a:pos x="5" y="17"/>
                </a:cxn>
                <a:cxn ang="0">
                  <a:pos x="3" y="16"/>
                </a:cxn>
                <a:cxn ang="0">
                  <a:pos x="2" y="14"/>
                </a:cxn>
                <a:cxn ang="0">
                  <a:pos x="1" y="13"/>
                </a:cxn>
                <a:cxn ang="0">
                  <a:pos x="0" y="9"/>
                </a:cxn>
                <a:cxn ang="0">
                  <a:pos x="0" y="6"/>
                </a:cxn>
                <a:cxn ang="0">
                  <a:pos x="0" y="3"/>
                </a:cxn>
                <a:cxn ang="0">
                  <a:pos x="1" y="0"/>
                </a:cxn>
              </a:cxnLst>
              <a:rect l="0" t="0" r="r" b="b"/>
              <a:pathLst>
                <a:path w="5" h="17">
                  <a:moveTo>
                    <a:pt x="1" y="0"/>
                  </a:moveTo>
                  <a:cubicBezTo>
                    <a:pt x="1" y="0"/>
                    <a:pt x="1" y="1"/>
                    <a:pt x="1" y="3"/>
                  </a:cubicBezTo>
                  <a:cubicBezTo>
                    <a:pt x="1" y="5"/>
                    <a:pt x="1" y="7"/>
                    <a:pt x="1" y="9"/>
                  </a:cubicBezTo>
                  <a:cubicBezTo>
                    <a:pt x="1" y="10"/>
                    <a:pt x="2" y="11"/>
                    <a:pt x="2" y="12"/>
                  </a:cubicBezTo>
                  <a:cubicBezTo>
                    <a:pt x="2" y="13"/>
                    <a:pt x="2" y="13"/>
                    <a:pt x="3" y="14"/>
                  </a:cubicBezTo>
                  <a:cubicBezTo>
                    <a:pt x="3" y="14"/>
                    <a:pt x="3" y="15"/>
                    <a:pt x="3" y="15"/>
                  </a:cubicBezTo>
                  <a:cubicBezTo>
                    <a:pt x="4" y="16"/>
                    <a:pt x="4" y="16"/>
                    <a:pt x="4" y="17"/>
                  </a:cubicBezTo>
                  <a:cubicBezTo>
                    <a:pt x="5" y="17"/>
                    <a:pt x="5" y="17"/>
                    <a:pt x="5" y="17"/>
                  </a:cubicBezTo>
                  <a:cubicBezTo>
                    <a:pt x="5" y="17"/>
                    <a:pt x="4" y="17"/>
                    <a:pt x="3" y="16"/>
                  </a:cubicBezTo>
                  <a:cubicBezTo>
                    <a:pt x="2" y="15"/>
                    <a:pt x="2" y="15"/>
                    <a:pt x="2" y="14"/>
                  </a:cubicBezTo>
                  <a:cubicBezTo>
                    <a:pt x="1" y="14"/>
                    <a:pt x="1" y="13"/>
                    <a:pt x="1" y="13"/>
                  </a:cubicBezTo>
                  <a:cubicBezTo>
                    <a:pt x="0" y="12"/>
                    <a:pt x="0" y="11"/>
                    <a:pt x="0" y="9"/>
                  </a:cubicBezTo>
                  <a:cubicBezTo>
                    <a:pt x="0" y="8"/>
                    <a:pt x="0" y="7"/>
                    <a:pt x="0" y="6"/>
                  </a:cubicBezTo>
                  <a:cubicBezTo>
                    <a:pt x="0" y="5"/>
                    <a:pt x="0" y="4"/>
                    <a:pt x="0" y="3"/>
                  </a:cubicBezTo>
                  <a:cubicBezTo>
                    <a:pt x="0" y="1"/>
                    <a:pt x="1" y="0"/>
                    <a:pt x="1" y="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4" name="iṡlîḍè">
              <a:extLst>
                <a:ext uri="{FF2B5EF4-FFF2-40B4-BE49-F238E27FC236}">
                  <a16:creationId xmlns="" xmlns:a16="http://schemas.microsoft.com/office/drawing/2014/main" id="{328093B5-2DB4-459B-B8AA-CEBF3E325834}"/>
                </a:ext>
              </a:extLst>
            </p:cNvPr>
            <p:cNvSpPr/>
            <p:nvPr/>
          </p:nvSpPr>
          <p:spPr bwMode="auto">
            <a:xfrm>
              <a:off x="13138151" y="18295938"/>
              <a:ext cx="449263" cy="1458913"/>
            </a:xfrm>
            <a:custGeom>
              <a:avLst/>
              <a:gdLst/>
              <a:ahLst/>
              <a:cxnLst>
                <a:cxn ang="0">
                  <a:pos x="1" y="0"/>
                </a:cxn>
                <a:cxn ang="0">
                  <a:pos x="1" y="2"/>
                </a:cxn>
                <a:cxn ang="0">
                  <a:pos x="2" y="5"/>
                </a:cxn>
                <a:cxn ang="0">
                  <a:pos x="2" y="6"/>
                </a:cxn>
                <a:cxn ang="0">
                  <a:pos x="2" y="7"/>
                </a:cxn>
                <a:cxn ang="0">
                  <a:pos x="2" y="9"/>
                </a:cxn>
                <a:cxn ang="0">
                  <a:pos x="3" y="11"/>
                </a:cxn>
                <a:cxn ang="0">
                  <a:pos x="4" y="13"/>
                </a:cxn>
                <a:cxn ang="0">
                  <a:pos x="2" y="12"/>
                </a:cxn>
                <a:cxn ang="0">
                  <a:pos x="1" y="10"/>
                </a:cxn>
                <a:cxn ang="0">
                  <a:pos x="0" y="7"/>
                </a:cxn>
                <a:cxn ang="0">
                  <a:pos x="0" y="6"/>
                </a:cxn>
                <a:cxn ang="0">
                  <a:pos x="0" y="5"/>
                </a:cxn>
                <a:cxn ang="0">
                  <a:pos x="1" y="2"/>
                </a:cxn>
                <a:cxn ang="0">
                  <a:pos x="1" y="0"/>
                </a:cxn>
              </a:cxnLst>
              <a:rect l="0" t="0" r="r" b="b"/>
              <a:pathLst>
                <a:path w="4" h="13">
                  <a:moveTo>
                    <a:pt x="1" y="0"/>
                  </a:moveTo>
                  <a:cubicBezTo>
                    <a:pt x="1" y="0"/>
                    <a:pt x="1" y="1"/>
                    <a:pt x="1" y="2"/>
                  </a:cubicBezTo>
                  <a:cubicBezTo>
                    <a:pt x="1" y="3"/>
                    <a:pt x="2" y="4"/>
                    <a:pt x="2" y="5"/>
                  </a:cubicBezTo>
                  <a:cubicBezTo>
                    <a:pt x="2" y="5"/>
                    <a:pt x="2" y="5"/>
                    <a:pt x="2" y="6"/>
                  </a:cubicBezTo>
                  <a:cubicBezTo>
                    <a:pt x="2" y="6"/>
                    <a:pt x="2" y="7"/>
                    <a:pt x="2" y="7"/>
                  </a:cubicBezTo>
                  <a:cubicBezTo>
                    <a:pt x="2" y="8"/>
                    <a:pt x="2" y="9"/>
                    <a:pt x="2" y="9"/>
                  </a:cubicBezTo>
                  <a:cubicBezTo>
                    <a:pt x="3" y="10"/>
                    <a:pt x="3" y="11"/>
                    <a:pt x="3" y="11"/>
                  </a:cubicBezTo>
                  <a:cubicBezTo>
                    <a:pt x="4" y="12"/>
                    <a:pt x="4" y="13"/>
                    <a:pt x="4" y="13"/>
                  </a:cubicBezTo>
                  <a:cubicBezTo>
                    <a:pt x="4" y="13"/>
                    <a:pt x="3" y="13"/>
                    <a:pt x="2" y="12"/>
                  </a:cubicBezTo>
                  <a:cubicBezTo>
                    <a:pt x="2" y="11"/>
                    <a:pt x="2" y="10"/>
                    <a:pt x="1" y="10"/>
                  </a:cubicBezTo>
                  <a:cubicBezTo>
                    <a:pt x="1" y="9"/>
                    <a:pt x="1" y="8"/>
                    <a:pt x="0" y="7"/>
                  </a:cubicBezTo>
                  <a:cubicBezTo>
                    <a:pt x="0" y="7"/>
                    <a:pt x="0" y="6"/>
                    <a:pt x="0" y="6"/>
                  </a:cubicBezTo>
                  <a:cubicBezTo>
                    <a:pt x="0" y="5"/>
                    <a:pt x="0" y="5"/>
                    <a:pt x="0" y="5"/>
                  </a:cubicBezTo>
                  <a:cubicBezTo>
                    <a:pt x="0" y="4"/>
                    <a:pt x="0" y="3"/>
                    <a:pt x="1" y="2"/>
                  </a:cubicBezTo>
                  <a:cubicBezTo>
                    <a:pt x="1" y="1"/>
                    <a:pt x="1" y="0"/>
                    <a:pt x="1" y="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5" name="ïṩ1îḓè">
              <a:extLst>
                <a:ext uri="{FF2B5EF4-FFF2-40B4-BE49-F238E27FC236}">
                  <a16:creationId xmlns="" xmlns:a16="http://schemas.microsoft.com/office/drawing/2014/main" id="{AC1D6546-4A2B-4940-BF75-44EE53D3944B}"/>
                </a:ext>
              </a:extLst>
            </p:cNvPr>
            <p:cNvSpPr/>
            <p:nvPr/>
          </p:nvSpPr>
          <p:spPr bwMode="auto">
            <a:xfrm>
              <a:off x="21772563" y="12465051"/>
              <a:ext cx="1906588" cy="560388"/>
            </a:xfrm>
            <a:custGeom>
              <a:avLst/>
              <a:gdLst/>
              <a:ahLst/>
              <a:cxnLst>
                <a:cxn ang="0">
                  <a:pos x="17" y="5"/>
                </a:cxn>
                <a:cxn ang="0">
                  <a:pos x="15" y="4"/>
                </a:cxn>
                <a:cxn ang="0">
                  <a:pos x="9" y="2"/>
                </a:cxn>
                <a:cxn ang="0">
                  <a:pos x="6" y="1"/>
                </a:cxn>
                <a:cxn ang="0">
                  <a:pos x="4" y="1"/>
                </a:cxn>
                <a:cxn ang="0">
                  <a:pos x="3" y="1"/>
                </a:cxn>
                <a:cxn ang="0">
                  <a:pos x="1" y="2"/>
                </a:cxn>
                <a:cxn ang="0">
                  <a:pos x="0" y="2"/>
                </a:cxn>
                <a:cxn ang="0">
                  <a:pos x="3" y="0"/>
                </a:cxn>
                <a:cxn ang="0">
                  <a:pos x="4" y="0"/>
                </a:cxn>
                <a:cxn ang="0">
                  <a:pos x="6" y="0"/>
                </a:cxn>
                <a:cxn ang="0">
                  <a:pos x="9" y="0"/>
                </a:cxn>
                <a:cxn ang="0">
                  <a:pos x="13" y="2"/>
                </a:cxn>
                <a:cxn ang="0">
                  <a:pos x="15" y="3"/>
                </a:cxn>
                <a:cxn ang="0">
                  <a:pos x="17" y="5"/>
                </a:cxn>
              </a:cxnLst>
              <a:rect l="0" t="0" r="r" b="b"/>
              <a:pathLst>
                <a:path w="17" h="5">
                  <a:moveTo>
                    <a:pt x="17" y="5"/>
                  </a:moveTo>
                  <a:cubicBezTo>
                    <a:pt x="17" y="5"/>
                    <a:pt x="16" y="5"/>
                    <a:pt x="15" y="4"/>
                  </a:cubicBezTo>
                  <a:cubicBezTo>
                    <a:pt x="13" y="3"/>
                    <a:pt x="11" y="2"/>
                    <a:pt x="9" y="2"/>
                  </a:cubicBezTo>
                  <a:cubicBezTo>
                    <a:pt x="8" y="2"/>
                    <a:pt x="7" y="1"/>
                    <a:pt x="6" y="1"/>
                  </a:cubicBezTo>
                  <a:cubicBezTo>
                    <a:pt x="5" y="1"/>
                    <a:pt x="5" y="1"/>
                    <a:pt x="4" y="1"/>
                  </a:cubicBezTo>
                  <a:cubicBezTo>
                    <a:pt x="4" y="1"/>
                    <a:pt x="3" y="1"/>
                    <a:pt x="3" y="1"/>
                  </a:cubicBezTo>
                  <a:cubicBezTo>
                    <a:pt x="2" y="1"/>
                    <a:pt x="1" y="1"/>
                    <a:pt x="1" y="2"/>
                  </a:cubicBezTo>
                  <a:cubicBezTo>
                    <a:pt x="0" y="2"/>
                    <a:pt x="0" y="2"/>
                    <a:pt x="0" y="2"/>
                  </a:cubicBezTo>
                  <a:cubicBezTo>
                    <a:pt x="0" y="2"/>
                    <a:pt x="1" y="1"/>
                    <a:pt x="3" y="0"/>
                  </a:cubicBezTo>
                  <a:cubicBezTo>
                    <a:pt x="3" y="0"/>
                    <a:pt x="4" y="0"/>
                    <a:pt x="4" y="0"/>
                  </a:cubicBezTo>
                  <a:cubicBezTo>
                    <a:pt x="5" y="0"/>
                    <a:pt x="5" y="0"/>
                    <a:pt x="6" y="0"/>
                  </a:cubicBezTo>
                  <a:cubicBezTo>
                    <a:pt x="7" y="0"/>
                    <a:pt x="8" y="0"/>
                    <a:pt x="9" y="0"/>
                  </a:cubicBezTo>
                  <a:cubicBezTo>
                    <a:pt x="11" y="1"/>
                    <a:pt x="12" y="1"/>
                    <a:pt x="13" y="2"/>
                  </a:cubicBezTo>
                  <a:cubicBezTo>
                    <a:pt x="14" y="2"/>
                    <a:pt x="15" y="3"/>
                    <a:pt x="15" y="3"/>
                  </a:cubicBezTo>
                  <a:cubicBezTo>
                    <a:pt x="17" y="4"/>
                    <a:pt x="17" y="5"/>
                    <a:pt x="17" y="5"/>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6" name="ïşḷïdê">
              <a:extLst>
                <a:ext uri="{FF2B5EF4-FFF2-40B4-BE49-F238E27FC236}">
                  <a16:creationId xmlns="" xmlns:a16="http://schemas.microsoft.com/office/drawing/2014/main" id="{8C2CABA7-D985-4CC3-9B03-3C2FF177403A}"/>
                </a:ext>
              </a:extLst>
            </p:cNvPr>
            <p:cNvSpPr/>
            <p:nvPr/>
          </p:nvSpPr>
          <p:spPr bwMode="auto">
            <a:xfrm>
              <a:off x="22221826" y="12017376"/>
              <a:ext cx="1346200" cy="447675"/>
            </a:xfrm>
            <a:custGeom>
              <a:avLst/>
              <a:gdLst/>
              <a:ahLst/>
              <a:cxnLst>
                <a:cxn ang="0">
                  <a:pos x="12" y="4"/>
                </a:cxn>
                <a:cxn ang="0">
                  <a:pos x="10" y="3"/>
                </a:cxn>
                <a:cxn ang="0">
                  <a:pos x="8" y="2"/>
                </a:cxn>
                <a:cxn ang="0">
                  <a:pos x="7" y="2"/>
                </a:cxn>
                <a:cxn ang="0">
                  <a:pos x="6" y="1"/>
                </a:cxn>
                <a:cxn ang="0">
                  <a:pos x="4" y="1"/>
                </a:cxn>
                <a:cxn ang="0">
                  <a:pos x="2" y="1"/>
                </a:cxn>
                <a:cxn ang="0">
                  <a:pos x="0" y="1"/>
                </a:cxn>
                <a:cxn ang="0">
                  <a:pos x="2" y="0"/>
                </a:cxn>
                <a:cxn ang="0">
                  <a:pos x="4" y="0"/>
                </a:cxn>
                <a:cxn ang="0">
                  <a:pos x="7" y="0"/>
                </a:cxn>
                <a:cxn ang="0">
                  <a:pos x="8" y="0"/>
                </a:cxn>
                <a:cxn ang="0">
                  <a:pos x="9" y="1"/>
                </a:cxn>
                <a:cxn ang="0">
                  <a:pos x="11" y="2"/>
                </a:cxn>
                <a:cxn ang="0">
                  <a:pos x="12" y="4"/>
                </a:cxn>
              </a:cxnLst>
              <a:rect l="0" t="0" r="r" b="b"/>
              <a:pathLst>
                <a:path w="12" h="4">
                  <a:moveTo>
                    <a:pt x="12" y="4"/>
                  </a:moveTo>
                  <a:cubicBezTo>
                    <a:pt x="12" y="4"/>
                    <a:pt x="12" y="3"/>
                    <a:pt x="10" y="3"/>
                  </a:cubicBezTo>
                  <a:cubicBezTo>
                    <a:pt x="10" y="3"/>
                    <a:pt x="9" y="2"/>
                    <a:pt x="8" y="2"/>
                  </a:cubicBezTo>
                  <a:cubicBezTo>
                    <a:pt x="8" y="2"/>
                    <a:pt x="8" y="2"/>
                    <a:pt x="7" y="2"/>
                  </a:cubicBezTo>
                  <a:cubicBezTo>
                    <a:pt x="7" y="2"/>
                    <a:pt x="7" y="2"/>
                    <a:pt x="6" y="1"/>
                  </a:cubicBezTo>
                  <a:cubicBezTo>
                    <a:pt x="5" y="1"/>
                    <a:pt x="5" y="1"/>
                    <a:pt x="4" y="1"/>
                  </a:cubicBezTo>
                  <a:cubicBezTo>
                    <a:pt x="3" y="1"/>
                    <a:pt x="2" y="1"/>
                    <a:pt x="2" y="1"/>
                  </a:cubicBezTo>
                  <a:cubicBezTo>
                    <a:pt x="1" y="1"/>
                    <a:pt x="0" y="1"/>
                    <a:pt x="0" y="1"/>
                  </a:cubicBezTo>
                  <a:cubicBezTo>
                    <a:pt x="0" y="1"/>
                    <a:pt x="0" y="1"/>
                    <a:pt x="2" y="0"/>
                  </a:cubicBezTo>
                  <a:cubicBezTo>
                    <a:pt x="2" y="0"/>
                    <a:pt x="3" y="0"/>
                    <a:pt x="4" y="0"/>
                  </a:cubicBezTo>
                  <a:cubicBezTo>
                    <a:pt x="5" y="0"/>
                    <a:pt x="6" y="0"/>
                    <a:pt x="7" y="0"/>
                  </a:cubicBezTo>
                  <a:cubicBezTo>
                    <a:pt x="7" y="0"/>
                    <a:pt x="7" y="0"/>
                    <a:pt x="8" y="0"/>
                  </a:cubicBezTo>
                  <a:cubicBezTo>
                    <a:pt x="8" y="1"/>
                    <a:pt x="9" y="1"/>
                    <a:pt x="9" y="1"/>
                  </a:cubicBezTo>
                  <a:cubicBezTo>
                    <a:pt x="10" y="1"/>
                    <a:pt x="10" y="2"/>
                    <a:pt x="11" y="2"/>
                  </a:cubicBezTo>
                  <a:cubicBezTo>
                    <a:pt x="12" y="3"/>
                    <a:pt x="12" y="4"/>
                    <a:pt x="12" y="4"/>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7" name="íš1îḍè">
              <a:extLst>
                <a:ext uri="{FF2B5EF4-FFF2-40B4-BE49-F238E27FC236}">
                  <a16:creationId xmlns="" xmlns:a16="http://schemas.microsoft.com/office/drawing/2014/main" id="{3A2D2C5C-9E12-48C5-9E9C-495084A3005A}"/>
                </a:ext>
              </a:extLst>
            </p:cNvPr>
            <p:cNvSpPr/>
            <p:nvPr/>
          </p:nvSpPr>
          <p:spPr bwMode="auto">
            <a:xfrm>
              <a:off x="20539076" y="20315238"/>
              <a:ext cx="1570038" cy="2579688"/>
            </a:xfrm>
            <a:custGeom>
              <a:avLst/>
              <a:gdLst/>
              <a:ahLst/>
              <a:cxnLst>
                <a:cxn ang="0">
                  <a:pos x="14" y="23"/>
                </a:cxn>
                <a:cxn ang="0">
                  <a:pos x="11" y="20"/>
                </a:cxn>
                <a:cxn ang="0">
                  <a:pos x="6" y="12"/>
                </a:cxn>
                <a:cxn ang="0">
                  <a:pos x="1" y="4"/>
                </a:cxn>
                <a:cxn ang="0">
                  <a:pos x="0" y="0"/>
                </a:cxn>
                <a:cxn ang="0">
                  <a:pos x="2" y="3"/>
                </a:cxn>
                <a:cxn ang="0">
                  <a:pos x="8" y="11"/>
                </a:cxn>
                <a:cxn ang="0">
                  <a:pos x="12" y="19"/>
                </a:cxn>
                <a:cxn ang="0">
                  <a:pos x="14" y="23"/>
                </a:cxn>
              </a:cxnLst>
              <a:rect l="0" t="0" r="r" b="b"/>
              <a:pathLst>
                <a:path w="14" h="23">
                  <a:moveTo>
                    <a:pt x="14" y="23"/>
                  </a:moveTo>
                  <a:cubicBezTo>
                    <a:pt x="14" y="23"/>
                    <a:pt x="12" y="22"/>
                    <a:pt x="11" y="20"/>
                  </a:cubicBezTo>
                  <a:cubicBezTo>
                    <a:pt x="9" y="18"/>
                    <a:pt x="8" y="15"/>
                    <a:pt x="6" y="12"/>
                  </a:cubicBezTo>
                  <a:cubicBezTo>
                    <a:pt x="4" y="9"/>
                    <a:pt x="3" y="6"/>
                    <a:pt x="1" y="4"/>
                  </a:cubicBezTo>
                  <a:cubicBezTo>
                    <a:pt x="0" y="2"/>
                    <a:pt x="0" y="0"/>
                    <a:pt x="0" y="0"/>
                  </a:cubicBezTo>
                  <a:cubicBezTo>
                    <a:pt x="0" y="0"/>
                    <a:pt x="1" y="1"/>
                    <a:pt x="2" y="3"/>
                  </a:cubicBezTo>
                  <a:cubicBezTo>
                    <a:pt x="4" y="5"/>
                    <a:pt x="6" y="8"/>
                    <a:pt x="8" y="11"/>
                  </a:cubicBezTo>
                  <a:cubicBezTo>
                    <a:pt x="9" y="14"/>
                    <a:pt x="11" y="17"/>
                    <a:pt x="12" y="19"/>
                  </a:cubicBezTo>
                  <a:cubicBezTo>
                    <a:pt x="13" y="22"/>
                    <a:pt x="14" y="23"/>
                    <a:pt x="14" y="23"/>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8" name="îṥḻïďê">
              <a:extLst>
                <a:ext uri="{FF2B5EF4-FFF2-40B4-BE49-F238E27FC236}">
                  <a16:creationId xmlns="" xmlns:a16="http://schemas.microsoft.com/office/drawing/2014/main" id="{60FB4698-D165-4F21-A2C4-443BD9B52473}"/>
                </a:ext>
              </a:extLst>
            </p:cNvPr>
            <p:cNvSpPr/>
            <p:nvPr/>
          </p:nvSpPr>
          <p:spPr bwMode="auto">
            <a:xfrm>
              <a:off x="21099463" y="19978688"/>
              <a:ext cx="2132013" cy="3363913"/>
            </a:xfrm>
            <a:custGeom>
              <a:avLst/>
              <a:gdLst/>
              <a:ahLst/>
              <a:cxnLst>
                <a:cxn ang="0">
                  <a:pos x="19" y="30"/>
                </a:cxn>
                <a:cxn ang="0">
                  <a:pos x="16" y="25"/>
                </a:cxn>
                <a:cxn ang="0">
                  <a:pos x="9" y="16"/>
                </a:cxn>
                <a:cxn ang="0">
                  <a:pos x="2" y="5"/>
                </a:cxn>
                <a:cxn ang="0">
                  <a:pos x="0" y="0"/>
                </a:cxn>
                <a:cxn ang="0">
                  <a:pos x="3" y="5"/>
                </a:cxn>
                <a:cxn ang="0">
                  <a:pos x="10" y="14"/>
                </a:cxn>
                <a:cxn ang="0">
                  <a:pos x="17" y="25"/>
                </a:cxn>
                <a:cxn ang="0">
                  <a:pos x="19" y="30"/>
                </a:cxn>
              </a:cxnLst>
              <a:rect l="0" t="0" r="r" b="b"/>
              <a:pathLst>
                <a:path w="19" h="30">
                  <a:moveTo>
                    <a:pt x="19" y="30"/>
                  </a:moveTo>
                  <a:cubicBezTo>
                    <a:pt x="19" y="30"/>
                    <a:pt x="18" y="28"/>
                    <a:pt x="16" y="25"/>
                  </a:cubicBezTo>
                  <a:cubicBezTo>
                    <a:pt x="14" y="23"/>
                    <a:pt x="11" y="19"/>
                    <a:pt x="9" y="16"/>
                  </a:cubicBezTo>
                  <a:cubicBezTo>
                    <a:pt x="6" y="12"/>
                    <a:pt x="4" y="8"/>
                    <a:pt x="2" y="5"/>
                  </a:cubicBezTo>
                  <a:cubicBezTo>
                    <a:pt x="1" y="2"/>
                    <a:pt x="0" y="0"/>
                    <a:pt x="0" y="0"/>
                  </a:cubicBezTo>
                  <a:cubicBezTo>
                    <a:pt x="0" y="0"/>
                    <a:pt x="1" y="2"/>
                    <a:pt x="3" y="5"/>
                  </a:cubicBezTo>
                  <a:cubicBezTo>
                    <a:pt x="5" y="7"/>
                    <a:pt x="8" y="11"/>
                    <a:pt x="10" y="14"/>
                  </a:cubicBezTo>
                  <a:cubicBezTo>
                    <a:pt x="13" y="18"/>
                    <a:pt x="15" y="22"/>
                    <a:pt x="17" y="25"/>
                  </a:cubicBezTo>
                  <a:cubicBezTo>
                    <a:pt x="18" y="28"/>
                    <a:pt x="19" y="30"/>
                    <a:pt x="19" y="3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19" name="işlîḋê">
              <a:extLst>
                <a:ext uri="{FF2B5EF4-FFF2-40B4-BE49-F238E27FC236}">
                  <a16:creationId xmlns="" xmlns:a16="http://schemas.microsoft.com/office/drawing/2014/main" id="{29C8D62E-C09C-4DA6-9F07-B12363BDA9C2}"/>
                </a:ext>
              </a:extLst>
            </p:cNvPr>
            <p:cNvSpPr/>
            <p:nvPr/>
          </p:nvSpPr>
          <p:spPr bwMode="auto">
            <a:xfrm>
              <a:off x="21548726" y="19754851"/>
              <a:ext cx="1682750" cy="2354263"/>
            </a:xfrm>
            <a:custGeom>
              <a:avLst/>
              <a:gdLst/>
              <a:ahLst/>
              <a:cxnLst>
                <a:cxn ang="0">
                  <a:pos x="15" y="21"/>
                </a:cxn>
                <a:cxn ang="0">
                  <a:pos x="13" y="18"/>
                </a:cxn>
                <a:cxn ang="0">
                  <a:pos x="7" y="11"/>
                </a:cxn>
                <a:cxn ang="0">
                  <a:pos x="2" y="3"/>
                </a:cxn>
                <a:cxn ang="0">
                  <a:pos x="0" y="0"/>
                </a:cxn>
                <a:cxn ang="0">
                  <a:pos x="3" y="2"/>
                </a:cxn>
                <a:cxn ang="0">
                  <a:pos x="9" y="9"/>
                </a:cxn>
                <a:cxn ang="0">
                  <a:pos x="14" y="17"/>
                </a:cxn>
                <a:cxn ang="0">
                  <a:pos x="15" y="21"/>
                </a:cxn>
              </a:cxnLst>
              <a:rect l="0" t="0" r="r" b="b"/>
              <a:pathLst>
                <a:path w="15" h="21">
                  <a:moveTo>
                    <a:pt x="15" y="21"/>
                  </a:moveTo>
                  <a:cubicBezTo>
                    <a:pt x="15" y="21"/>
                    <a:pt x="14" y="19"/>
                    <a:pt x="13" y="18"/>
                  </a:cubicBezTo>
                  <a:cubicBezTo>
                    <a:pt x="11" y="16"/>
                    <a:pt x="9" y="13"/>
                    <a:pt x="7" y="11"/>
                  </a:cubicBezTo>
                  <a:cubicBezTo>
                    <a:pt x="5" y="8"/>
                    <a:pt x="4" y="5"/>
                    <a:pt x="2" y="3"/>
                  </a:cubicBezTo>
                  <a:cubicBezTo>
                    <a:pt x="1" y="1"/>
                    <a:pt x="0" y="0"/>
                    <a:pt x="0" y="0"/>
                  </a:cubicBezTo>
                  <a:cubicBezTo>
                    <a:pt x="0" y="0"/>
                    <a:pt x="2" y="1"/>
                    <a:pt x="3" y="2"/>
                  </a:cubicBezTo>
                  <a:cubicBezTo>
                    <a:pt x="5" y="4"/>
                    <a:pt x="7" y="7"/>
                    <a:pt x="9" y="9"/>
                  </a:cubicBezTo>
                  <a:cubicBezTo>
                    <a:pt x="11" y="12"/>
                    <a:pt x="12" y="15"/>
                    <a:pt x="14" y="17"/>
                  </a:cubicBezTo>
                  <a:cubicBezTo>
                    <a:pt x="15" y="19"/>
                    <a:pt x="15" y="21"/>
                    <a:pt x="15" y="21"/>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0" name="íṥľiḋe">
              <a:extLst>
                <a:ext uri="{FF2B5EF4-FFF2-40B4-BE49-F238E27FC236}">
                  <a16:creationId xmlns="" xmlns:a16="http://schemas.microsoft.com/office/drawing/2014/main" id="{2DA33218-42C6-4E8E-87AA-85BDC22FD95E}"/>
                </a:ext>
              </a:extLst>
            </p:cNvPr>
            <p:cNvSpPr/>
            <p:nvPr/>
          </p:nvSpPr>
          <p:spPr bwMode="auto">
            <a:xfrm>
              <a:off x="30745113" y="13361988"/>
              <a:ext cx="5830888" cy="4822825"/>
            </a:xfrm>
            <a:custGeom>
              <a:avLst/>
              <a:gdLst/>
              <a:ahLst/>
              <a:cxnLst>
                <a:cxn ang="0">
                  <a:pos x="13" y="0"/>
                </a:cxn>
                <a:cxn ang="0">
                  <a:pos x="28" y="37"/>
                </a:cxn>
                <a:cxn ang="0">
                  <a:pos x="23" y="24"/>
                </a:cxn>
                <a:cxn ang="0">
                  <a:pos x="16" y="32"/>
                </a:cxn>
                <a:cxn ang="0">
                  <a:pos x="15" y="20"/>
                </a:cxn>
                <a:cxn ang="0">
                  <a:pos x="4" y="26"/>
                </a:cxn>
                <a:cxn ang="0">
                  <a:pos x="9" y="9"/>
                </a:cxn>
                <a:cxn ang="0">
                  <a:pos x="7" y="6"/>
                </a:cxn>
                <a:cxn ang="0">
                  <a:pos x="13" y="0"/>
                </a:cxn>
              </a:cxnLst>
              <a:rect l="0" t="0" r="r" b="b"/>
              <a:pathLst>
                <a:path w="52" h="43">
                  <a:moveTo>
                    <a:pt x="13" y="0"/>
                  </a:moveTo>
                  <a:cubicBezTo>
                    <a:pt x="13" y="0"/>
                    <a:pt x="52" y="6"/>
                    <a:pt x="28" y="37"/>
                  </a:cubicBezTo>
                  <a:cubicBezTo>
                    <a:pt x="28" y="37"/>
                    <a:pt x="18" y="43"/>
                    <a:pt x="23" y="24"/>
                  </a:cubicBezTo>
                  <a:cubicBezTo>
                    <a:pt x="23" y="24"/>
                    <a:pt x="18" y="31"/>
                    <a:pt x="16" y="32"/>
                  </a:cubicBezTo>
                  <a:cubicBezTo>
                    <a:pt x="15" y="32"/>
                    <a:pt x="7" y="35"/>
                    <a:pt x="15" y="20"/>
                  </a:cubicBezTo>
                  <a:cubicBezTo>
                    <a:pt x="15" y="20"/>
                    <a:pt x="8" y="29"/>
                    <a:pt x="4" y="26"/>
                  </a:cubicBezTo>
                  <a:cubicBezTo>
                    <a:pt x="4" y="26"/>
                    <a:pt x="0" y="22"/>
                    <a:pt x="9" y="9"/>
                  </a:cubicBezTo>
                  <a:cubicBezTo>
                    <a:pt x="7" y="6"/>
                    <a:pt x="7" y="6"/>
                    <a:pt x="7" y="6"/>
                  </a:cubicBezTo>
                  <a:lnTo>
                    <a:pt x="13" y="0"/>
                  </a:lnTo>
                  <a:close/>
                </a:path>
              </a:pathLst>
            </a:custGeom>
            <a:solidFill>
              <a:srgbClr val="F7F8F8"/>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1" name="íšḻîḋé">
              <a:extLst>
                <a:ext uri="{FF2B5EF4-FFF2-40B4-BE49-F238E27FC236}">
                  <a16:creationId xmlns="" xmlns:a16="http://schemas.microsoft.com/office/drawing/2014/main" id="{28339518-DD45-4449-AD10-23766A5538D1}"/>
                </a:ext>
              </a:extLst>
            </p:cNvPr>
            <p:cNvSpPr/>
            <p:nvPr/>
          </p:nvSpPr>
          <p:spPr bwMode="auto">
            <a:xfrm>
              <a:off x="24128413" y="4840288"/>
              <a:ext cx="4933950" cy="5157788"/>
            </a:xfrm>
            <a:custGeom>
              <a:avLst/>
              <a:gdLst/>
              <a:ahLst/>
              <a:cxnLst>
                <a:cxn ang="0">
                  <a:pos x="40" y="39"/>
                </a:cxn>
                <a:cxn ang="0">
                  <a:pos x="8" y="15"/>
                </a:cxn>
                <a:cxn ang="0">
                  <a:pos x="19" y="23"/>
                </a:cxn>
                <a:cxn ang="0">
                  <a:pos x="10" y="28"/>
                </a:cxn>
                <a:cxn ang="0">
                  <a:pos x="21" y="32"/>
                </a:cxn>
                <a:cxn ang="0">
                  <a:pos x="12" y="41"/>
                </a:cxn>
                <a:cxn ang="0">
                  <a:pos x="29" y="41"/>
                </a:cxn>
                <a:cxn ang="0">
                  <a:pos x="32" y="44"/>
                </a:cxn>
                <a:cxn ang="0">
                  <a:pos x="40" y="39"/>
                </a:cxn>
              </a:cxnLst>
              <a:rect l="0" t="0" r="r" b="b"/>
              <a:pathLst>
                <a:path w="44" h="46">
                  <a:moveTo>
                    <a:pt x="40" y="39"/>
                  </a:moveTo>
                  <a:cubicBezTo>
                    <a:pt x="40" y="39"/>
                    <a:pt x="44" y="0"/>
                    <a:pt x="8" y="15"/>
                  </a:cubicBezTo>
                  <a:cubicBezTo>
                    <a:pt x="8" y="15"/>
                    <a:pt x="0" y="23"/>
                    <a:pt x="19" y="23"/>
                  </a:cubicBezTo>
                  <a:cubicBezTo>
                    <a:pt x="19" y="23"/>
                    <a:pt x="11" y="26"/>
                    <a:pt x="10" y="28"/>
                  </a:cubicBezTo>
                  <a:cubicBezTo>
                    <a:pt x="9" y="28"/>
                    <a:pt x="4" y="36"/>
                    <a:pt x="21" y="32"/>
                  </a:cubicBezTo>
                  <a:cubicBezTo>
                    <a:pt x="21" y="32"/>
                    <a:pt x="10" y="36"/>
                    <a:pt x="12" y="41"/>
                  </a:cubicBezTo>
                  <a:cubicBezTo>
                    <a:pt x="12" y="41"/>
                    <a:pt x="15" y="46"/>
                    <a:pt x="29" y="41"/>
                  </a:cubicBezTo>
                  <a:cubicBezTo>
                    <a:pt x="32" y="44"/>
                    <a:pt x="32" y="44"/>
                    <a:pt x="32" y="44"/>
                  </a:cubicBezTo>
                  <a:lnTo>
                    <a:pt x="40" y="39"/>
                  </a:lnTo>
                  <a:close/>
                </a:path>
              </a:pathLst>
            </a:custGeom>
            <a:solidFill>
              <a:srgbClr val="F7F8F8"/>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2" name="ïşḻîḑê">
              <a:extLst>
                <a:ext uri="{FF2B5EF4-FFF2-40B4-BE49-F238E27FC236}">
                  <a16:creationId xmlns="" xmlns:a16="http://schemas.microsoft.com/office/drawing/2014/main" id="{FDAD1313-C904-42BE-A1EF-AF90FAD4F422}"/>
                </a:ext>
              </a:extLst>
            </p:cNvPr>
            <p:cNvSpPr/>
            <p:nvPr/>
          </p:nvSpPr>
          <p:spPr bwMode="auto">
            <a:xfrm>
              <a:off x="24576088" y="8651876"/>
              <a:ext cx="10093325" cy="7739063"/>
            </a:xfrm>
            <a:custGeom>
              <a:avLst/>
              <a:gdLst/>
              <a:ahLst/>
              <a:cxnLst>
                <a:cxn ang="0">
                  <a:pos x="69" y="10"/>
                </a:cxn>
                <a:cxn ang="0">
                  <a:pos x="48" y="6"/>
                </a:cxn>
                <a:cxn ang="0">
                  <a:pos x="29" y="10"/>
                </a:cxn>
                <a:cxn ang="0">
                  <a:pos x="18" y="38"/>
                </a:cxn>
                <a:cxn ang="0">
                  <a:pos x="18" y="39"/>
                </a:cxn>
                <a:cxn ang="0">
                  <a:pos x="22" y="48"/>
                </a:cxn>
                <a:cxn ang="0">
                  <a:pos x="25" y="52"/>
                </a:cxn>
                <a:cxn ang="0">
                  <a:pos x="29" y="64"/>
                </a:cxn>
                <a:cxn ang="0">
                  <a:pos x="29" y="64"/>
                </a:cxn>
                <a:cxn ang="0">
                  <a:pos x="34" y="52"/>
                </a:cxn>
                <a:cxn ang="0">
                  <a:pos x="42" y="45"/>
                </a:cxn>
                <a:cxn ang="0">
                  <a:pos x="42" y="45"/>
                </a:cxn>
                <a:cxn ang="0">
                  <a:pos x="62" y="47"/>
                </a:cxn>
                <a:cxn ang="0">
                  <a:pos x="69" y="10"/>
                </a:cxn>
              </a:cxnLst>
              <a:rect l="0" t="0" r="r" b="b"/>
              <a:pathLst>
                <a:path w="90" h="69">
                  <a:moveTo>
                    <a:pt x="69" y="10"/>
                  </a:moveTo>
                  <a:cubicBezTo>
                    <a:pt x="69" y="10"/>
                    <a:pt x="60" y="0"/>
                    <a:pt x="48" y="6"/>
                  </a:cubicBezTo>
                  <a:cubicBezTo>
                    <a:pt x="48" y="6"/>
                    <a:pt x="33" y="0"/>
                    <a:pt x="29" y="10"/>
                  </a:cubicBezTo>
                  <a:cubicBezTo>
                    <a:pt x="29" y="10"/>
                    <a:pt x="0" y="27"/>
                    <a:pt x="18" y="38"/>
                  </a:cubicBezTo>
                  <a:cubicBezTo>
                    <a:pt x="18" y="39"/>
                    <a:pt x="18" y="39"/>
                    <a:pt x="18" y="39"/>
                  </a:cubicBezTo>
                  <a:cubicBezTo>
                    <a:pt x="18" y="40"/>
                    <a:pt x="17" y="46"/>
                    <a:pt x="22" y="48"/>
                  </a:cubicBezTo>
                  <a:cubicBezTo>
                    <a:pt x="24" y="50"/>
                    <a:pt x="25" y="52"/>
                    <a:pt x="25" y="52"/>
                  </a:cubicBezTo>
                  <a:cubicBezTo>
                    <a:pt x="20" y="69"/>
                    <a:pt x="29" y="64"/>
                    <a:pt x="29" y="64"/>
                  </a:cubicBezTo>
                  <a:cubicBezTo>
                    <a:pt x="29" y="64"/>
                    <a:pt x="29" y="64"/>
                    <a:pt x="29" y="64"/>
                  </a:cubicBezTo>
                  <a:cubicBezTo>
                    <a:pt x="31" y="64"/>
                    <a:pt x="34" y="52"/>
                    <a:pt x="34" y="52"/>
                  </a:cubicBezTo>
                  <a:cubicBezTo>
                    <a:pt x="38" y="51"/>
                    <a:pt x="41" y="48"/>
                    <a:pt x="42" y="45"/>
                  </a:cubicBezTo>
                  <a:cubicBezTo>
                    <a:pt x="42" y="45"/>
                    <a:pt x="42" y="45"/>
                    <a:pt x="42" y="45"/>
                  </a:cubicBezTo>
                  <a:cubicBezTo>
                    <a:pt x="42" y="45"/>
                    <a:pt x="48" y="55"/>
                    <a:pt x="62" y="47"/>
                  </a:cubicBezTo>
                  <a:cubicBezTo>
                    <a:pt x="75" y="38"/>
                    <a:pt x="90" y="30"/>
                    <a:pt x="69" y="10"/>
                  </a:cubicBezTo>
                  <a:close/>
                </a:path>
              </a:pathLst>
            </a:custGeom>
            <a:solidFill>
              <a:srgbClr val="EC7070"/>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3" name="íṡḻïdê">
              <a:extLst>
                <a:ext uri="{FF2B5EF4-FFF2-40B4-BE49-F238E27FC236}">
                  <a16:creationId xmlns="" xmlns:a16="http://schemas.microsoft.com/office/drawing/2014/main" id="{77D87FCB-9557-4FC9-B5AD-268CAC11B69F}"/>
                </a:ext>
              </a:extLst>
            </p:cNvPr>
            <p:cNvSpPr/>
            <p:nvPr/>
          </p:nvSpPr>
          <p:spPr bwMode="auto">
            <a:xfrm>
              <a:off x="25698451" y="8877301"/>
              <a:ext cx="7961313" cy="7177088"/>
            </a:xfrm>
            <a:custGeom>
              <a:avLst/>
              <a:gdLst/>
              <a:ahLst/>
              <a:cxnLst>
                <a:cxn ang="0">
                  <a:pos x="69" y="18"/>
                </a:cxn>
                <a:cxn ang="0">
                  <a:pos x="45" y="0"/>
                </a:cxn>
                <a:cxn ang="0">
                  <a:pos x="29" y="0"/>
                </a:cxn>
                <a:cxn ang="0">
                  <a:pos x="0" y="27"/>
                </a:cxn>
                <a:cxn ang="0">
                  <a:pos x="8" y="45"/>
                </a:cxn>
                <a:cxn ang="0">
                  <a:pos x="13" y="50"/>
                </a:cxn>
                <a:cxn ang="0">
                  <a:pos x="17" y="64"/>
                </a:cxn>
                <a:cxn ang="0">
                  <a:pos x="20" y="64"/>
                </a:cxn>
                <a:cxn ang="0">
                  <a:pos x="32" y="46"/>
                </a:cxn>
                <a:cxn ang="0">
                  <a:pos x="53" y="46"/>
                </a:cxn>
                <a:cxn ang="0">
                  <a:pos x="71" y="27"/>
                </a:cxn>
                <a:cxn ang="0">
                  <a:pos x="24" y="49"/>
                </a:cxn>
                <a:cxn ang="0">
                  <a:pos x="18" y="61"/>
                </a:cxn>
                <a:cxn ang="0">
                  <a:pos x="17" y="61"/>
                </a:cxn>
                <a:cxn ang="0">
                  <a:pos x="17" y="50"/>
                </a:cxn>
                <a:cxn ang="0">
                  <a:pos x="16" y="48"/>
                </a:cxn>
                <a:cxn ang="0">
                  <a:pos x="29" y="45"/>
                </a:cxn>
                <a:cxn ang="0">
                  <a:pos x="53" y="42"/>
                </a:cxn>
                <a:cxn ang="0">
                  <a:pos x="51" y="43"/>
                </a:cxn>
                <a:cxn ang="0">
                  <a:pos x="50" y="31"/>
                </a:cxn>
                <a:cxn ang="0">
                  <a:pos x="59" y="27"/>
                </a:cxn>
                <a:cxn ang="0">
                  <a:pos x="44" y="27"/>
                </a:cxn>
                <a:cxn ang="0">
                  <a:pos x="41" y="28"/>
                </a:cxn>
                <a:cxn ang="0">
                  <a:pos x="48" y="45"/>
                </a:cxn>
                <a:cxn ang="0">
                  <a:pos x="33" y="42"/>
                </a:cxn>
                <a:cxn ang="0">
                  <a:pos x="29" y="41"/>
                </a:cxn>
                <a:cxn ang="0">
                  <a:pos x="39" y="38"/>
                </a:cxn>
                <a:cxn ang="0">
                  <a:pos x="41" y="35"/>
                </a:cxn>
                <a:cxn ang="0">
                  <a:pos x="34" y="29"/>
                </a:cxn>
                <a:cxn ang="0">
                  <a:pos x="42" y="21"/>
                </a:cxn>
                <a:cxn ang="0">
                  <a:pos x="30" y="28"/>
                </a:cxn>
                <a:cxn ang="0">
                  <a:pos x="30" y="35"/>
                </a:cxn>
                <a:cxn ang="0">
                  <a:pos x="11" y="43"/>
                </a:cxn>
                <a:cxn ang="0">
                  <a:pos x="22" y="32"/>
                </a:cxn>
                <a:cxn ang="0">
                  <a:pos x="23" y="30"/>
                </a:cxn>
                <a:cxn ang="0">
                  <a:pos x="29" y="21"/>
                </a:cxn>
                <a:cxn ang="0">
                  <a:pos x="28" y="13"/>
                </a:cxn>
                <a:cxn ang="0">
                  <a:pos x="19" y="13"/>
                </a:cxn>
                <a:cxn ang="0">
                  <a:pos x="25" y="16"/>
                </a:cxn>
                <a:cxn ang="0">
                  <a:pos x="22" y="21"/>
                </a:cxn>
                <a:cxn ang="0">
                  <a:pos x="8" y="23"/>
                </a:cxn>
                <a:cxn ang="0">
                  <a:pos x="9" y="26"/>
                </a:cxn>
                <a:cxn ang="0">
                  <a:pos x="20" y="23"/>
                </a:cxn>
                <a:cxn ang="0">
                  <a:pos x="20" y="29"/>
                </a:cxn>
                <a:cxn ang="0">
                  <a:pos x="4" y="27"/>
                </a:cxn>
                <a:cxn ang="0">
                  <a:pos x="21" y="8"/>
                </a:cxn>
                <a:cxn ang="0">
                  <a:pos x="37" y="16"/>
                </a:cxn>
                <a:cxn ang="0">
                  <a:pos x="39" y="17"/>
                </a:cxn>
                <a:cxn ang="0">
                  <a:pos x="25" y="4"/>
                </a:cxn>
                <a:cxn ang="0">
                  <a:pos x="37" y="5"/>
                </a:cxn>
                <a:cxn ang="0">
                  <a:pos x="45" y="4"/>
                </a:cxn>
                <a:cxn ang="0">
                  <a:pos x="45" y="9"/>
                </a:cxn>
                <a:cxn ang="0">
                  <a:pos x="45" y="15"/>
                </a:cxn>
                <a:cxn ang="0">
                  <a:pos x="47" y="13"/>
                </a:cxn>
                <a:cxn ang="0">
                  <a:pos x="56" y="8"/>
                </a:cxn>
                <a:cxn ang="0">
                  <a:pos x="63" y="15"/>
                </a:cxn>
                <a:cxn ang="0">
                  <a:pos x="48" y="16"/>
                </a:cxn>
                <a:cxn ang="0">
                  <a:pos x="48" y="20"/>
                </a:cxn>
                <a:cxn ang="0">
                  <a:pos x="51" y="22"/>
                </a:cxn>
                <a:cxn ang="0">
                  <a:pos x="52" y="24"/>
                </a:cxn>
                <a:cxn ang="0">
                  <a:pos x="54" y="20"/>
                </a:cxn>
                <a:cxn ang="0">
                  <a:pos x="68" y="27"/>
                </a:cxn>
              </a:cxnLst>
              <a:rect l="0" t="0" r="r" b="b"/>
              <a:pathLst>
                <a:path w="71" h="64">
                  <a:moveTo>
                    <a:pt x="69" y="18"/>
                  </a:moveTo>
                  <a:cubicBezTo>
                    <a:pt x="69" y="18"/>
                    <a:pt x="69" y="18"/>
                    <a:pt x="69" y="18"/>
                  </a:cubicBezTo>
                  <a:cubicBezTo>
                    <a:pt x="67" y="15"/>
                    <a:pt x="64" y="11"/>
                    <a:pt x="60" y="7"/>
                  </a:cubicBezTo>
                  <a:cubicBezTo>
                    <a:pt x="60" y="7"/>
                    <a:pt x="54" y="0"/>
                    <a:pt x="45" y="0"/>
                  </a:cubicBezTo>
                  <a:cubicBezTo>
                    <a:pt x="43" y="0"/>
                    <a:pt x="40" y="1"/>
                    <a:pt x="38" y="2"/>
                  </a:cubicBezTo>
                  <a:cubicBezTo>
                    <a:pt x="36" y="1"/>
                    <a:pt x="32" y="0"/>
                    <a:pt x="29" y="0"/>
                  </a:cubicBezTo>
                  <a:cubicBezTo>
                    <a:pt x="23" y="0"/>
                    <a:pt x="20" y="2"/>
                    <a:pt x="18" y="6"/>
                  </a:cubicBezTo>
                  <a:cubicBezTo>
                    <a:pt x="15" y="8"/>
                    <a:pt x="1" y="18"/>
                    <a:pt x="0" y="27"/>
                  </a:cubicBezTo>
                  <a:cubicBezTo>
                    <a:pt x="0" y="31"/>
                    <a:pt x="2" y="34"/>
                    <a:pt x="6" y="37"/>
                  </a:cubicBezTo>
                  <a:cubicBezTo>
                    <a:pt x="6" y="39"/>
                    <a:pt x="6" y="42"/>
                    <a:pt x="8" y="45"/>
                  </a:cubicBezTo>
                  <a:cubicBezTo>
                    <a:pt x="9" y="46"/>
                    <a:pt x="10" y="46"/>
                    <a:pt x="11" y="47"/>
                  </a:cubicBezTo>
                  <a:cubicBezTo>
                    <a:pt x="12" y="48"/>
                    <a:pt x="13" y="49"/>
                    <a:pt x="13" y="50"/>
                  </a:cubicBezTo>
                  <a:cubicBezTo>
                    <a:pt x="12" y="57"/>
                    <a:pt x="12" y="61"/>
                    <a:pt x="13" y="63"/>
                  </a:cubicBezTo>
                  <a:cubicBezTo>
                    <a:pt x="14" y="64"/>
                    <a:pt x="15" y="64"/>
                    <a:pt x="17" y="64"/>
                  </a:cubicBezTo>
                  <a:cubicBezTo>
                    <a:pt x="18" y="64"/>
                    <a:pt x="19" y="64"/>
                    <a:pt x="19" y="64"/>
                  </a:cubicBezTo>
                  <a:cubicBezTo>
                    <a:pt x="20" y="64"/>
                    <a:pt x="20" y="64"/>
                    <a:pt x="20" y="64"/>
                  </a:cubicBezTo>
                  <a:cubicBezTo>
                    <a:pt x="20" y="63"/>
                    <a:pt x="22" y="63"/>
                    <a:pt x="26" y="52"/>
                  </a:cubicBezTo>
                  <a:cubicBezTo>
                    <a:pt x="29" y="50"/>
                    <a:pt x="31" y="48"/>
                    <a:pt x="32" y="46"/>
                  </a:cubicBezTo>
                  <a:cubicBezTo>
                    <a:pt x="34" y="48"/>
                    <a:pt x="37" y="50"/>
                    <a:pt x="42" y="50"/>
                  </a:cubicBezTo>
                  <a:cubicBezTo>
                    <a:pt x="45" y="50"/>
                    <a:pt x="49" y="49"/>
                    <a:pt x="53" y="46"/>
                  </a:cubicBezTo>
                  <a:cubicBezTo>
                    <a:pt x="55" y="45"/>
                    <a:pt x="55" y="45"/>
                    <a:pt x="55" y="45"/>
                  </a:cubicBezTo>
                  <a:cubicBezTo>
                    <a:pt x="63" y="40"/>
                    <a:pt x="70" y="35"/>
                    <a:pt x="71" y="27"/>
                  </a:cubicBezTo>
                  <a:cubicBezTo>
                    <a:pt x="71" y="24"/>
                    <a:pt x="71" y="21"/>
                    <a:pt x="69" y="18"/>
                  </a:cubicBezTo>
                  <a:close/>
                  <a:moveTo>
                    <a:pt x="24" y="49"/>
                  </a:moveTo>
                  <a:cubicBezTo>
                    <a:pt x="23" y="49"/>
                    <a:pt x="23" y="49"/>
                    <a:pt x="23" y="50"/>
                  </a:cubicBezTo>
                  <a:cubicBezTo>
                    <a:pt x="21" y="54"/>
                    <a:pt x="19" y="59"/>
                    <a:pt x="18" y="61"/>
                  </a:cubicBezTo>
                  <a:cubicBezTo>
                    <a:pt x="18" y="61"/>
                    <a:pt x="18" y="61"/>
                    <a:pt x="18" y="61"/>
                  </a:cubicBezTo>
                  <a:cubicBezTo>
                    <a:pt x="18" y="61"/>
                    <a:pt x="17" y="61"/>
                    <a:pt x="17" y="61"/>
                  </a:cubicBezTo>
                  <a:cubicBezTo>
                    <a:pt x="16" y="61"/>
                    <a:pt x="16" y="61"/>
                    <a:pt x="16" y="61"/>
                  </a:cubicBezTo>
                  <a:cubicBezTo>
                    <a:pt x="16" y="60"/>
                    <a:pt x="15" y="58"/>
                    <a:pt x="17" y="50"/>
                  </a:cubicBezTo>
                  <a:cubicBezTo>
                    <a:pt x="17" y="50"/>
                    <a:pt x="17" y="49"/>
                    <a:pt x="17" y="49"/>
                  </a:cubicBezTo>
                  <a:cubicBezTo>
                    <a:pt x="16" y="48"/>
                    <a:pt x="16" y="48"/>
                    <a:pt x="16" y="48"/>
                  </a:cubicBezTo>
                  <a:cubicBezTo>
                    <a:pt x="19" y="48"/>
                    <a:pt x="23" y="47"/>
                    <a:pt x="27" y="45"/>
                  </a:cubicBezTo>
                  <a:cubicBezTo>
                    <a:pt x="29" y="45"/>
                    <a:pt x="29" y="45"/>
                    <a:pt x="29" y="45"/>
                  </a:cubicBezTo>
                  <a:cubicBezTo>
                    <a:pt x="28" y="46"/>
                    <a:pt x="26" y="48"/>
                    <a:pt x="24" y="49"/>
                  </a:cubicBezTo>
                  <a:close/>
                  <a:moveTo>
                    <a:pt x="53" y="42"/>
                  </a:moveTo>
                  <a:cubicBezTo>
                    <a:pt x="51" y="43"/>
                    <a:pt x="51" y="43"/>
                    <a:pt x="51" y="43"/>
                  </a:cubicBezTo>
                  <a:cubicBezTo>
                    <a:pt x="51" y="43"/>
                    <a:pt x="51" y="43"/>
                    <a:pt x="51" y="43"/>
                  </a:cubicBezTo>
                  <a:cubicBezTo>
                    <a:pt x="51" y="43"/>
                    <a:pt x="46" y="36"/>
                    <a:pt x="49" y="32"/>
                  </a:cubicBezTo>
                  <a:cubicBezTo>
                    <a:pt x="50" y="32"/>
                    <a:pt x="50" y="32"/>
                    <a:pt x="50" y="31"/>
                  </a:cubicBezTo>
                  <a:cubicBezTo>
                    <a:pt x="52" y="31"/>
                    <a:pt x="54" y="30"/>
                    <a:pt x="58" y="29"/>
                  </a:cubicBezTo>
                  <a:cubicBezTo>
                    <a:pt x="59" y="29"/>
                    <a:pt x="59" y="28"/>
                    <a:pt x="59" y="27"/>
                  </a:cubicBezTo>
                  <a:cubicBezTo>
                    <a:pt x="58" y="26"/>
                    <a:pt x="57" y="26"/>
                    <a:pt x="56" y="26"/>
                  </a:cubicBezTo>
                  <a:cubicBezTo>
                    <a:pt x="46" y="30"/>
                    <a:pt x="44" y="27"/>
                    <a:pt x="44" y="27"/>
                  </a:cubicBezTo>
                  <a:cubicBezTo>
                    <a:pt x="43" y="26"/>
                    <a:pt x="42" y="26"/>
                    <a:pt x="41" y="26"/>
                  </a:cubicBezTo>
                  <a:cubicBezTo>
                    <a:pt x="41" y="26"/>
                    <a:pt x="40" y="27"/>
                    <a:pt x="41" y="28"/>
                  </a:cubicBezTo>
                  <a:cubicBezTo>
                    <a:pt x="41" y="28"/>
                    <a:pt x="42" y="31"/>
                    <a:pt x="46" y="31"/>
                  </a:cubicBezTo>
                  <a:cubicBezTo>
                    <a:pt x="43" y="37"/>
                    <a:pt x="47" y="43"/>
                    <a:pt x="48" y="45"/>
                  </a:cubicBezTo>
                  <a:cubicBezTo>
                    <a:pt x="46" y="46"/>
                    <a:pt x="44" y="46"/>
                    <a:pt x="42" y="46"/>
                  </a:cubicBezTo>
                  <a:cubicBezTo>
                    <a:pt x="36" y="46"/>
                    <a:pt x="34" y="42"/>
                    <a:pt x="33" y="42"/>
                  </a:cubicBezTo>
                  <a:cubicBezTo>
                    <a:pt x="33" y="42"/>
                    <a:pt x="33" y="41"/>
                    <a:pt x="32" y="41"/>
                  </a:cubicBezTo>
                  <a:cubicBezTo>
                    <a:pt x="29" y="41"/>
                    <a:pt x="29" y="41"/>
                    <a:pt x="29" y="41"/>
                  </a:cubicBezTo>
                  <a:cubicBezTo>
                    <a:pt x="30" y="40"/>
                    <a:pt x="31" y="39"/>
                    <a:pt x="32" y="38"/>
                  </a:cubicBezTo>
                  <a:cubicBezTo>
                    <a:pt x="35" y="37"/>
                    <a:pt x="39" y="38"/>
                    <a:pt x="39" y="38"/>
                  </a:cubicBezTo>
                  <a:cubicBezTo>
                    <a:pt x="40" y="39"/>
                    <a:pt x="41" y="38"/>
                    <a:pt x="42" y="37"/>
                  </a:cubicBezTo>
                  <a:cubicBezTo>
                    <a:pt x="42" y="37"/>
                    <a:pt x="42" y="36"/>
                    <a:pt x="41" y="35"/>
                  </a:cubicBezTo>
                  <a:cubicBezTo>
                    <a:pt x="41" y="35"/>
                    <a:pt x="38" y="34"/>
                    <a:pt x="34" y="34"/>
                  </a:cubicBezTo>
                  <a:cubicBezTo>
                    <a:pt x="34" y="33"/>
                    <a:pt x="33" y="31"/>
                    <a:pt x="34" y="29"/>
                  </a:cubicBezTo>
                  <a:cubicBezTo>
                    <a:pt x="34" y="25"/>
                    <a:pt x="36" y="23"/>
                    <a:pt x="40" y="23"/>
                  </a:cubicBezTo>
                  <a:cubicBezTo>
                    <a:pt x="41" y="23"/>
                    <a:pt x="42" y="22"/>
                    <a:pt x="42" y="21"/>
                  </a:cubicBezTo>
                  <a:cubicBezTo>
                    <a:pt x="41" y="20"/>
                    <a:pt x="41" y="20"/>
                    <a:pt x="40" y="20"/>
                  </a:cubicBezTo>
                  <a:cubicBezTo>
                    <a:pt x="34" y="20"/>
                    <a:pt x="31" y="23"/>
                    <a:pt x="30" y="28"/>
                  </a:cubicBezTo>
                  <a:cubicBezTo>
                    <a:pt x="30" y="31"/>
                    <a:pt x="30" y="34"/>
                    <a:pt x="31" y="35"/>
                  </a:cubicBezTo>
                  <a:cubicBezTo>
                    <a:pt x="30" y="35"/>
                    <a:pt x="30" y="35"/>
                    <a:pt x="30" y="35"/>
                  </a:cubicBezTo>
                  <a:cubicBezTo>
                    <a:pt x="28" y="37"/>
                    <a:pt x="26" y="39"/>
                    <a:pt x="25" y="42"/>
                  </a:cubicBezTo>
                  <a:cubicBezTo>
                    <a:pt x="18" y="45"/>
                    <a:pt x="13" y="45"/>
                    <a:pt x="11" y="43"/>
                  </a:cubicBezTo>
                  <a:cubicBezTo>
                    <a:pt x="9" y="41"/>
                    <a:pt x="9" y="38"/>
                    <a:pt x="9" y="37"/>
                  </a:cubicBezTo>
                  <a:cubicBezTo>
                    <a:pt x="11" y="36"/>
                    <a:pt x="15" y="33"/>
                    <a:pt x="22" y="32"/>
                  </a:cubicBezTo>
                  <a:cubicBezTo>
                    <a:pt x="23" y="32"/>
                    <a:pt x="23" y="32"/>
                    <a:pt x="23" y="31"/>
                  </a:cubicBezTo>
                  <a:cubicBezTo>
                    <a:pt x="24" y="31"/>
                    <a:pt x="24" y="30"/>
                    <a:pt x="23" y="30"/>
                  </a:cubicBezTo>
                  <a:cubicBezTo>
                    <a:pt x="23" y="30"/>
                    <a:pt x="23" y="27"/>
                    <a:pt x="24" y="24"/>
                  </a:cubicBezTo>
                  <a:cubicBezTo>
                    <a:pt x="25" y="23"/>
                    <a:pt x="26" y="21"/>
                    <a:pt x="29" y="21"/>
                  </a:cubicBezTo>
                  <a:cubicBezTo>
                    <a:pt x="29" y="21"/>
                    <a:pt x="30" y="20"/>
                    <a:pt x="30" y="19"/>
                  </a:cubicBezTo>
                  <a:cubicBezTo>
                    <a:pt x="30" y="19"/>
                    <a:pt x="30" y="15"/>
                    <a:pt x="28" y="13"/>
                  </a:cubicBezTo>
                  <a:cubicBezTo>
                    <a:pt x="26" y="12"/>
                    <a:pt x="24" y="11"/>
                    <a:pt x="21" y="11"/>
                  </a:cubicBezTo>
                  <a:cubicBezTo>
                    <a:pt x="20" y="12"/>
                    <a:pt x="19" y="12"/>
                    <a:pt x="19" y="13"/>
                  </a:cubicBezTo>
                  <a:cubicBezTo>
                    <a:pt x="20" y="14"/>
                    <a:pt x="20" y="15"/>
                    <a:pt x="21" y="15"/>
                  </a:cubicBezTo>
                  <a:cubicBezTo>
                    <a:pt x="23" y="15"/>
                    <a:pt x="24" y="15"/>
                    <a:pt x="25" y="16"/>
                  </a:cubicBezTo>
                  <a:cubicBezTo>
                    <a:pt x="26" y="16"/>
                    <a:pt x="26" y="17"/>
                    <a:pt x="26" y="18"/>
                  </a:cubicBezTo>
                  <a:cubicBezTo>
                    <a:pt x="25" y="19"/>
                    <a:pt x="23" y="19"/>
                    <a:pt x="22" y="21"/>
                  </a:cubicBezTo>
                  <a:cubicBezTo>
                    <a:pt x="22" y="20"/>
                    <a:pt x="22" y="20"/>
                    <a:pt x="21" y="20"/>
                  </a:cubicBezTo>
                  <a:cubicBezTo>
                    <a:pt x="17" y="19"/>
                    <a:pt x="9" y="22"/>
                    <a:pt x="8" y="23"/>
                  </a:cubicBezTo>
                  <a:cubicBezTo>
                    <a:pt x="7" y="23"/>
                    <a:pt x="7" y="24"/>
                    <a:pt x="8" y="25"/>
                  </a:cubicBezTo>
                  <a:cubicBezTo>
                    <a:pt x="8" y="26"/>
                    <a:pt x="8" y="26"/>
                    <a:pt x="9" y="26"/>
                  </a:cubicBezTo>
                  <a:cubicBezTo>
                    <a:pt x="10" y="26"/>
                    <a:pt x="10" y="26"/>
                    <a:pt x="10" y="26"/>
                  </a:cubicBezTo>
                  <a:cubicBezTo>
                    <a:pt x="13" y="24"/>
                    <a:pt x="18" y="23"/>
                    <a:pt x="20" y="23"/>
                  </a:cubicBezTo>
                  <a:cubicBezTo>
                    <a:pt x="21" y="23"/>
                    <a:pt x="21" y="23"/>
                    <a:pt x="21" y="23"/>
                  </a:cubicBezTo>
                  <a:cubicBezTo>
                    <a:pt x="20" y="25"/>
                    <a:pt x="20" y="28"/>
                    <a:pt x="20" y="29"/>
                  </a:cubicBezTo>
                  <a:cubicBezTo>
                    <a:pt x="14" y="30"/>
                    <a:pt x="10" y="33"/>
                    <a:pt x="8" y="34"/>
                  </a:cubicBezTo>
                  <a:cubicBezTo>
                    <a:pt x="5" y="32"/>
                    <a:pt x="4" y="30"/>
                    <a:pt x="4" y="27"/>
                  </a:cubicBezTo>
                  <a:cubicBezTo>
                    <a:pt x="4" y="20"/>
                    <a:pt x="16" y="12"/>
                    <a:pt x="20" y="9"/>
                  </a:cubicBezTo>
                  <a:cubicBezTo>
                    <a:pt x="21" y="9"/>
                    <a:pt x="21" y="8"/>
                    <a:pt x="21" y="8"/>
                  </a:cubicBezTo>
                  <a:cubicBezTo>
                    <a:pt x="21" y="7"/>
                    <a:pt x="21" y="7"/>
                    <a:pt x="21" y="7"/>
                  </a:cubicBezTo>
                  <a:cubicBezTo>
                    <a:pt x="26" y="8"/>
                    <a:pt x="35" y="10"/>
                    <a:pt x="37" y="16"/>
                  </a:cubicBezTo>
                  <a:cubicBezTo>
                    <a:pt x="37" y="16"/>
                    <a:pt x="38" y="17"/>
                    <a:pt x="39" y="17"/>
                  </a:cubicBezTo>
                  <a:cubicBezTo>
                    <a:pt x="39" y="17"/>
                    <a:pt x="39" y="17"/>
                    <a:pt x="39" y="17"/>
                  </a:cubicBezTo>
                  <a:cubicBezTo>
                    <a:pt x="40" y="16"/>
                    <a:pt x="41" y="15"/>
                    <a:pt x="40" y="14"/>
                  </a:cubicBezTo>
                  <a:cubicBezTo>
                    <a:pt x="38" y="8"/>
                    <a:pt x="30" y="5"/>
                    <a:pt x="25" y="4"/>
                  </a:cubicBezTo>
                  <a:cubicBezTo>
                    <a:pt x="26" y="4"/>
                    <a:pt x="27" y="4"/>
                    <a:pt x="29" y="4"/>
                  </a:cubicBezTo>
                  <a:cubicBezTo>
                    <a:pt x="33" y="4"/>
                    <a:pt x="37" y="5"/>
                    <a:pt x="37" y="5"/>
                  </a:cubicBezTo>
                  <a:cubicBezTo>
                    <a:pt x="37" y="5"/>
                    <a:pt x="38" y="5"/>
                    <a:pt x="38" y="5"/>
                  </a:cubicBezTo>
                  <a:cubicBezTo>
                    <a:pt x="41" y="4"/>
                    <a:pt x="43" y="4"/>
                    <a:pt x="45" y="4"/>
                  </a:cubicBezTo>
                  <a:cubicBezTo>
                    <a:pt x="48" y="4"/>
                    <a:pt x="50" y="4"/>
                    <a:pt x="52" y="5"/>
                  </a:cubicBezTo>
                  <a:cubicBezTo>
                    <a:pt x="49" y="6"/>
                    <a:pt x="46" y="7"/>
                    <a:pt x="45" y="9"/>
                  </a:cubicBezTo>
                  <a:cubicBezTo>
                    <a:pt x="44" y="10"/>
                    <a:pt x="43" y="12"/>
                    <a:pt x="44" y="14"/>
                  </a:cubicBezTo>
                  <a:cubicBezTo>
                    <a:pt x="44" y="14"/>
                    <a:pt x="45" y="15"/>
                    <a:pt x="45" y="15"/>
                  </a:cubicBezTo>
                  <a:cubicBezTo>
                    <a:pt x="46" y="15"/>
                    <a:pt x="46" y="15"/>
                    <a:pt x="46" y="15"/>
                  </a:cubicBezTo>
                  <a:cubicBezTo>
                    <a:pt x="47" y="15"/>
                    <a:pt x="47" y="14"/>
                    <a:pt x="47" y="13"/>
                  </a:cubicBezTo>
                  <a:cubicBezTo>
                    <a:pt x="47" y="12"/>
                    <a:pt x="47" y="11"/>
                    <a:pt x="47" y="11"/>
                  </a:cubicBezTo>
                  <a:cubicBezTo>
                    <a:pt x="49" y="9"/>
                    <a:pt x="53" y="8"/>
                    <a:pt x="56" y="8"/>
                  </a:cubicBezTo>
                  <a:cubicBezTo>
                    <a:pt x="57" y="9"/>
                    <a:pt x="57" y="10"/>
                    <a:pt x="57" y="10"/>
                  </a:cubicBezTo>
                  <a:cubicBezTo>
                    <a:pt x="59" y="12"/>
                    <a:pt x="61" y="13"/>
                    <a:pt x="63" y="15"/>
                  </a:cubicBezTo>
                  <a:cubicBezTo>
                    <a:pt x="58" y="15"/>
                    <a:pt x="53" y="17"/>
                    <a:pt x="52" y="18"/>
                  </a:cubicBezTo>
                  <a:cubicBezTo>
                    <a:pt x="50" y="17"/>
                    <a:pt x="49" y="16"/>
                    <a:pt x="48" y="16"/>
                  </a:cubicBezTo>
                  <a:cubicBezTo>
                    <a:pt x="47" y="16"/>
                    <a:pt x="47" y="17"/>
                    <a:pt x="46" y="18"/>
                  </a:cubicBezTo>
                  <a:cubicBezTo>
                    <a:pt x="46" y="19"/>
                    <a:pt x="47" y="20"/>
                    <a:pt x="48" y="20"/>
                  </a:cubicBezTo>
                  <a:cubicBezTo>
                    <a:pt x="48" y="20"/>
                    <a:pt x="50" y="20"/>
                    <a:pt x="50" y="21"/>
                  </a:cubicBezTo>
                  <a:cubicBezTo>
                    <a:pt x="50" y="21"/>
                    <a:pt x="51" y="22"/>
                    <a:pt x="51" y="22"/>
                  </a:cubicBezTo>
                  <a:cubicBezTo>
                    <a:pt x="50" y="23"/>
                    <a:pt x="51" y="24"/>
                    <a:pt x="52" y="24"/>
                  </a:cubicBezTo>
                  <a:cubicBezTo>
                    <a:pt x="52" y="24"/>
                    <a:pt x="52" y="24"/>
                    <a:pt x="52" y="24"/>
                  </a:cubicBezTo>
                  <a:cubicBezTo>
                    <a:pt x="53" y="24"/>
                    <a:pt x="54" y="24"/>
                    <a:pt x="54" y="23"/>
                  </a:cubicBezTo>
                  <a:cubicBezTo>
                    <a:pt x="54" y="22"/>
                    <a:pt x="54" y="21"/>
                    <a:pt x="54" y="20"/>
                  </a:cubicBezTo>
                  <a:cubicBezTo>
                    <a:pt x="56" y="19"/>
                    <a:pt x="62" y="17"/>
                    <a:pt x="66" y="20"/>
                  </a:cubicBezTo>
                  <a:cubicBezTo>
                    <a:pt x="67" y="22"/>
                    <a:pt x="68" y="25"/>
                    <a:pt x="68" y="27"/>
                  </a:cubicBezTo>
                  <a:cubicBezTo>
                    <a:pt x="67" y="33"/>
                    <a:pt x="60" y="37"/>
                    <a:pt x="53" y="42"/>
                  </a:cubicBezTo>
                  <a:close/>
                </a:path>
              </a:pathLst>
            </a:custGeom>
            <a:solidFill>
              <a:srgbClr val="E60012"/>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4" name="îSļiḍê">
              <a:extLst>
                <a:ext uri="{FF2B5EF4-FFF2-40B4-BE49-F238E27FC236}">
                  <a16:creationId xmlns="" xmlns:a16="http://schemas.microsoft.com/office/drawing/2014/main" id="{56A19851-67B6-4171-A66B-BA1E43B6F557}"/>
                </a:ext>
              </a:extLst>
            </p:cNvPr>
            <p:cNvSpPr/>
            <p:nvPr/>
          </p:nvSpPr>
          <p:spPr bwMode="auto">
            <a:xfrm>
              <a:off x="25249188" y="5511801"/>
              <a:ext cx="2579688" cy="561975"/>
            </a:xfrm>
            <a:custGeom>
              <a:avLst/>
              <a:gdLst/>
              <a:ahLst/>
              <a:cxnLst>
                <a:cxn ang="0">
                  <a:pos x="23" y="4"/>
                </a:cxn>
                <a:cxn ang="0">
                  <a:pos x="19" y="3"/>
                </a:cxn>
                <a:cxn ang="0">
                  <a:pos x="11" y="2"/>
                </a:cxn>
                <a:cxn ang="0">
                  <a:pos x="9" y="2"/>
                </a:cxn>
                <a:cxn ang="0">
                  <a:pos x="7" y="2"/>
                </a:cxn>
                <a:cxn ang="0">
                  <a:pos x="5" y="3"/>
                </a:cxn>
                <a:cxn ang="0">
                  <a:pos x="4" y="3"/>
                </a:cxn>
                <a:cxn ang="0">
                  <a:pos x="1" y="4"/>
                </a:cxn>
                <a:cxn ang="0">
                  <a:pos x="0" y="5"/>
                </a:cxn>
                <a:cxn ang="0">
                  <a:pos x="3" y="2"/>
                </a:cxn>
                <a:cxn ang="0">
                  <a:pos x="5" y="1"/>
                </a:cxn>
                <a:cxn ang="0">
                  <a:pos x="7" y="1"/>
                </a:cxn>
                <a:cxn ang="0">
                  <a:pos x="11" y="0"/>
                </a:cxn>
                <a:cxn ang="0">
                  <a:pos x="16" y="1"/>
                </a:cxn>
                <a:cxn ang="0">
                  <a:pos x="19" y="2"/>
                </a:cxn>
                <a:cxn ang="0">
                  <a:pos x="23" y="4"/>
                </a:cxn>
              </a:cxnLst>
              <a:rect l="0" t="0" r="r" b="b"/>
              <a:pathLst>
                <a:path w="23" h="5">
                  <a:moveTo>
                    <a:pt x="23" y="4"/>
                  </a:moveTo>
                  <a:cubicBezTo>
                    <a:pt x="23" y="4"/>
                    <a:pt x="21" y="4"/>
                    <a:pt x="19" y="3"/>
                  </a:cubicBezTo>
                  <a:cubicBezTo>
                    <a:pt x="17" y="3"/>
                    <a:pt x="14" y="2"/>
                    <a:pt x="11" y="2"/>
                  </a:cubicBezTo>
                  <a:cubicBezTo>
                    <a:pt x="11" y="2"/>
                    <a:pt x="10" y="2"/>
                    <a:pt x="9" y="2"/>
                  </a:cubicBezTo>
                  <a:cubicBezTo>
                    <a:pt x="9" y="2"/>
                    <a:pt x="8" y="2"/>
                    <a:pt x="7" y="2"/>
                  </a:cubicBezTo>
                  <a:cubicBezTo>
                    <a:pt x="7" y="3"/>
                    <a:pt x="6" y="3"/>
                    <a:pt x="5" y="3"/>
                  </a:cubicBezTo>
                  <a:cubicBezTo>
                    <a:pt x="5" y="3"/>
                    <a:pt x="4" y="3"/>
                    <a:pt x="4" y="3"/>
                  </a:cubicBezTo>
                  <a:cubicBezTo>
                    <a:pt x="3" y="4"/>
                    <a:pt x="2" y="4"/>
                    <a:pt x="1" y="4"/>
                  </a:cubicBezTo>
                  <a:cubicBezTo>
                    <a:pt x="1" y="4"/>
                    <a:pt x="0" y="5"/>
                    <a:pt x="0" y="5"/>
                  </a:cubicBezTo>
                  <a:cubicBezTo>
                    <a:pt x="0" y="5"/>
                    <a:pt x="1" y="3"/>
                    <a:pt x="3" y="2"/>
                  </a:cubicBezTo>
                  <a:cubicBezTo>
                    <a:pt x="4" y="2"/>
                    <a:pt x="4" y="2"/>
                    <a:pt x="5" y="1"/>
                  </a:cubicBezTo>
                  <a:cubicBezTo>
                    <a:pt x="6" y="1"/>
                    <a:pt x="6" y="1"/>
                    <a:pt x="7" y="1"/>
                  </a:cubicBezTo>
                  <a:cubicBezTo>
                    <a:pt x="8" y="0"/>
                    <a:pt x="10" y="0"/>
                    <a:pt x="11" y="0"/>
                  </a:cubicBezTo>
                  <a:cubicBezTo>
                    <a:pt x="13" y="0"/>
                    <a:pt x="14" y="1"/>
                    <a:pt x="16" y="1"/>
                  </a:cubicBezTo>
                  <a:cubicBezTo>
                    <a:pt x="17" y="1"/>
                    <a:pt x="18" y="2"/>
                    <a:pt x="19" y="2"/>
                  </a:cubicBezTo>
                  <a:cubicBezTo>
                    <a:pt x="22" y="3"/>
                    <a:pt x="23" y="4"/>
                    <a:pt x="23" y="4"/>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5" name="iṡḷïḑè">
              <a:extLst>
                <a:ext uri="{FF2B5EF4-FFF2-40B4-BE49-F238E27FC236}">
                  <a16:creationId xmlns="" xmlns:a16="http://schemas.microsoft.com/office/drawing/2014/main" id="{1F1622C0-546F-4D69-A68A-80748881579E}"/>
                </a:ext>
              </a:extLst>
            </p:cNvPr>
            <p:cNvSpPr/>
            <p:nvPr/>
          </p:nvSpPr>
          <p:spPr bwMode="auto">
            <a:xfrm>
              <a:off x="25585738" y="4951413"/>
              <a:ext cx="1906588" cy="336550"/>
            </a:xfrm>
            <a:custGeom>
              <a:avLst/>
              <a:gdLst/>
              <a:ahLst/>
              <a:cxnLst>
                <a:cxn ang="0">
                  <a:pos x="17" y="3"/>
                </a:cxn>
                <a:cxn ang="0">
                  <a:pos x="16" y="3"/>
                </a:cxn>
                <a:cxn ang="0">
                  <a:pos x="14" y="2"/>
                </a:cxn>
                <a:cxn ang="0">
                  <a:pos x="12" y="2"/>
                </a:cxn>
                <a:cxn ang="0">
                  <a:pos x="10" y="2"/>
                </a:cxn>
                <a:cxn ang="0">
                  <a:pos x="9" y="2"/>
                </a:cxn>
                <a:cxn ang="0">
                  <a:pos x="6" y="2"/>
                </a:cxn>
                <a:cxn ang="0">
                  <a:pos x="3" y="2"/>
                </a:cxn>
                <a:cxn ang="0">
                  <a:pos x="0" y="3"/>
                </a:cxn>
                <a:cxn ang="0">
                  <a:pos x="3" y="1"/>
                </a:cxn>
                <a:cxn ang="0">
                  <a:pos x="5" y="0"/>
                </a:cxn>
                <a:cxn ang="0">
                  <a:pos x="7" y="0"/>
                </a:cxn>
                <a:cxn ang="0">
                  <a:pos x="9" y="0"/>
                </a:cxn>
                <a:cxn ang="0">
                  <a:pos x="10" y="0"/>
                </a:cxn>
                <a:cxn ang="0">
                  <a:pos x="12" y="0"/>
                </a:cxn>
                <a:cxn ang="0">
                  <a:pos x="15" y="1"/>
                </a:cxn>
                <a:cxn ang="0">
                  <a:pos x="17" y="3"/>
                </a:cxn>
              </a:cxnLst>
              <a:rect l="0" t="0" r="r" b="b"/>
              <a:pathLst>
                <a:path w="17" h="3">
                  <a:moveTo>
                    <a:pt x="17" y="3"/>
                  </a:moveTo>
                  <a:cubicBezTo>
                    <a:pt x="17" y="3"/>
                    <a:pt x="17" y="3"/>
                    <a:pt x="16" y="3"/>
                  </a:cubicBezTo>
                  <a:cubicBezTo>
                    <a:pt x="16" y="2"/>
                    <a:pt x="15" y="2"/>
                    <a:pt x="14" y="2"/>
                  </a:cubicBezTo>
                  <a:cubicBezTo>
                    <a:pt x="13" y="2"/>
                    <a:pt x="12" y="2"/>
                    <a:pt x="12" y="2"/>
                  </a:cubicBezTo>
                  <a:cubicBezTo>
                    <a:pt x="11" y="2"/>
                    <a:pt x="11" y="2"/>
                    <a:pt x="10" y="2"/>
                  </a:cubicBezTo>
                  <a:cubicBezTo>
                    <a:pt x="10" y="2"/>
                    <a:pt x="9" y="2"/>
                    <a:pt x="9" y="2"/>
                  </a:cubicBezTo>
                  <a:cubicBezTo>
                    <a:pt x="8" y="2"/>
                    <a:pt x="7" y="2"/>
                    <a:pt x="6" y="2"/>
                  </a:cubicBezTo>
                  <a:cubicBezTo>
                    <a:pt x="5" y="2"/>
                    <a:pt x="4" y="2"/>
                    <a:pt x="3" y="2"/>
                  </a:cubicBezTo>
                  <a:cubicBezTo>
                    <a:pt x="2" y="3"/>
                    <a:pt x="0" y="3"/>
                    <a:pt x="0" y="3"/>
                  </a:cubicBezTo>
                  <a:cubicBezTo>
                    <a:pt x="0" y="3"/>
                    <a:pt x="1" y="2"/>
                    <a:pt x="3" y="1"/>
                  </a:cubicBezTo>
                  <a:cubicBezTo>
                    <a:pt x="3" y="1"/>
                    <a:pt x="4" y="0"/>
                    <a:pt x="5" y="0"/>
                  </a:cubicBezTo>
                  <a:cubicBezTo>
                    <a:pt x="6" y="0"/>
                    <a:pt x="6" y="0"/>
                    <a:pt x="7" y="0"/>
                  </a:cubicBezTo>
                  <a:cubicBezTo>
                    <a:pt x="7" y="0"/>
                    <a:pt x="8" y="0"/>
                    <a:pt x="9" y="0"/>
                  </a:cubicBezTo>
                  <a:cubicBezTo>
                    <a:pt x="9" y="0"/>
                    <a:pt x="10" y="0"/>
                    <a:pt x="10" y="0"/>
                  </a:cubicBezTo>
                  <a:cubicBezTo>
                    <a:pt x="11" y="0"/>
                    <a:pt x="11" y="0"/>
                    <a:pt x="12" y="0"/>
                  </a:cubicBezTo>
                  <a:cubicBezTo>
                    <a:pt x="13" y="0"/>
                    <a:pt x="14" y="1"/>
                    <a:pt x="15" y="1"/>
                  </a:cubicBezTo>
                  <a:cubicBezTo>
                    <a:pt x="16" y="2"/>
                    <a:pt x="17" y="3"/>
                    <a:pt x="17" y="3"/>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6" name="îsļïḋé">
              <a:extLst>
                <a:ext uri="{FF2B5EF4-FFF2-40B4-BE49-F238E27FC236}">
                  <a16:creationId xmlns="" xmlns:a16="http://schemas.microsoft.com/office/drawing/2014/main" id="{4A04270B-E190-4EB1-BA76-F2DD379F227B}"/>
                </a:ext>
              </a:extLst>
            </p:cNvPr>
            <p:cNvSpPr/>
            <p:nvPr/>
          </p:nvSpPr>
          <p:spPr bwMode="auto">
            <a:xfrm>
              <a:off x="34893251" y="14258926"/>
              <a:ext cx="673100" cy="2466975"/>
            </a:xfrm>
            <a:custGeom>
              <a:avLst/>
              <a:gdLst/>
              <a:ahLst/>
              <a:cxnLst>
                <a:cxn ang="0">
                  <a:pos x="4" y="22"/>
                </a:cxn>
                <a:cxn ang="0">
                  <a:pos x="4" y="18"/>
                </a:cxn>
                <a:cxn ang="0">
                  <a:pos x="4" y="10"/>
                </a:cxn>
                <a:cxn ang="0">
                  <a:pos x="4" y="8"/>
                </a:cxn>
                <a:cxn ang="0">
                  <a:pos x="3" y="6"/>
                </a:cxn>
                <a:cxn ang="0">
                  <a:pos x="3" y="5"/>
                </a:cxn>
                <a:cxn ang="0">
                  <a:pos x="2" y="3"/>
                </a:cxn>
                <a:cxn ang="0">
                  <a:pos x="0" y="1"/>
                </a:cxn>
                <a:cxn ang="0">
                  <a:pos x="0" y="0"/>
                </a:cxn>
                <a:cxn ang="0">
                  <a:pos x="3" y="2"/>
                </a:cxn>
                <a:cxn ang="0">
                  <a:pos x="4" y="4"/>
                </a:cxn>
                <a:cxn ang="0">
                  <a:pos x="5" y="6"/>
                </a:cxn>
                <a:cxn ang="0">
                  <a:pos x="6" y="10"/>
                </a:cxn>
                <a:cxn ang="0">
                  <a:pos x="6" y="15"/>
                </a:cxn>
                <a:cxn ang="0">
                  <a:pos x="6" y="18"/>
                </a:cxn>
                <a:cxn ang="0">
                  <a:pos x="4" y="22"/>
                </a:cxn>
              </a:cxnLst>
              <a:rect l="0" t="0" r="r" b="b"/>
              <a:pathLst>
                <a:path w="6" h="22">
                  <a:moveTo>
                    <a:pt x="4" y="22"/>
                  </a:moveTo>
                  <a:cubicBezTo>
                    <a:pt x="4" y="22"/>
                    <a:pt x="4" y="21"/>
                    <a:pt x="4" y="18"/>
                  </a:cubicBezTo>
                  <a:cubicBezTo>
                    <a:pt x="5" y="16"/>
                    <a:pt x="4" y="13"/>
                    <a:pt x="4" y="10"/>
                  </a:cubicBezTo>
                  <a:cubicBezTo>
                    <a:pt x="4" y="10"/>
                    <a:pt x="4" y="9"/>
                    <a:pt x="4" y="8"/>
                  </a:cubicBezTo>
                  <a:cubicBezTo>
                    <a:pt x="4" y="8"/>
                    <a:pt x="3" y="7"/>
                    <a:pt x="3" y="6"/>
                  </a:cubicBezTo>
                  <a:cubicBezTo>
                    <a:pt x="3" y="6"/>
                    <a:pt x="3" y="5"/>
                    <a:pt x="3" y="5"/>
                  </a:cubicBezTo>
                  <a:cubicBezTo>
                    <a:pt x="2" y="4"/>
                    <a:pt x="2" y="4"/>
                    <a:pt x="2" y="3"/>
                  </a:cubicBezTo>
                  <a:cubicBezTo>
                    <a:pt x="1" y="2"/>
                    <a:pt x="1" y="1"/>
                    <a:pt x="0" y="1"/>
                  </a:cubicBezTo>
                  <a:cubicBezTo>
                    <a:pt x="0" y="0"/>
                    <a:pt x="0" y="0"/>
                    <a:pt x="0" y="0"/>
                  </a:cubicBezTo>
                  <a:cubicBezTo>
                    <a:pt x="0" y="0"/>
                    <a:pt x="1" y="1"/>
                    <a:pt x="3" y="2"/>
                  </a:cubicBezTo>
                  <a:cubicBezTo>
                    <a:pt x="3" y="3"/>
                    <a:pt x="3" y="3"/>
                    <a:pt x="4" y="4"/>
                  </a:cubicBezTo>
                  <a:cubicBezTo>
                    <a:pt x="4" y="5"/>
                    <a:pt x="5" y="5"/>
                    <a:pt x="5" y="6"/>
                  </a:cubicBezTo>
                  <a:cubicBezTo>
                    <a:pt x="5" y="7"/>
                    <a:pt x="6" y="9"/>
                    <a:pt x="6" y="10"/>
                  </a:cubicBezTo>
                  <a:cubicBezTo>
                    <a:pt x="6" y="12"/>
                    <a:pt x="6" y="13"/>
                    <a:pt x="6" y="15"/>
                  </a:cubicBezTo>
                  <a:cubicBezTo>
                    <a:pt x="6" y="16"/>
                    <a:pt x="6" y="17"/>
                    <a:pt x="6" y="18"/>
                  </a:cubicBezTo>
                  <a:cubicBezTo>
                    <a:pt x="5" y="21"/>
                    <a:pt x="4" y="22"/>
                    <a:pt x="4" y="22"/>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7" name="íšlídê">
              <a:extLst>
                <a:ext uri="{FF2B5EF4-FFF2-40B4-BE49-F238E27FC236}">
                  <a16:creationId xmlns="" xmlns:a16="http://schemas.microsoft.com/office/drawing/2014/main" id="{F89853B6-CFA1-4E54-949C-85233D7DD0C3}"/>
                </a:ext>
              </a:extLst>
            </p:cNvPr>
            <p:cNvSpPr/>
            <p:nvPr/>
          </p:nvSpPr>
          <p:spPr bwMode="auto">
            <a:xfrm>
              <a:off x="35679063" y="14484351"/>
              <a:ext cx="560388" cy="1793875"/>
            </a:xfrm>
            <a:custGeom>
              <a:avLst/>
              <a:gdLst/>
              <a:ahLst/>
              <a:cxnLst>
                <a:cxn ang="0">
                  <a:pos x="3" y="16"/>
                </a:cxn>
                <a:cxn ang="0">
                  <a:pos x="3" y="15"/>
                </a:cxn>
                <a:cxn ang="0">
                  <a:pos x="3" y="13"/>
                </a:cxn>
                <a:cxn ang="0">
                  <a:pos x="3" y="11"/>
                </a:cxn>
                <a:cxn ang="0">
                  <a:pos x="3" y="9"/>
                </a:cxn>
                <a:cxn ang="0">
                  <a:pos x="3" y="8"/>
                </a:cxn>
                <a:cxn ang="0">
                  <a:pos x="2" y="5"/>
                </a:cxn>
                <a:cxn ang="0">
                  <a:pos x="1" y="2"/>
                </a:cxn>
                <a:cxn ang="0">
                  <a:pos x="0" y="0"/>
                </a:cxn>
                <a:cxn ang="0">
                  <a:pos x="2" y="2"/>
                </a:cxn>
                <a:cxn ang="0">
                  <a:pos x="4" y="4"/>
                </a:cxn>
                <a:cxn ang="0">
                  <a:pos x="4" y="6"/>
                </a:cxn>
                <a:cxn ang="0">
                  <a:pos x="5" y="7"/>
                </a:cxn>
                <a:cxn ang="0">
                  <a:pos x="5" y="9"/>
                </a:cxn>
                <a:cxn ang="0">
                  <a:pos x="5" y="11"/>
                </a:cxn>
                <a:cxn ang="0">
                  <a:pos x="4" y="13"/>
                </a:cxn>
                <a:cxn ang="0">
                  <a:pos x="3" y="16"/>
                </a:cxn>
              </a:cxnLst>
              <a:rect l="0" t="0" r="r" b="b"/>
              <a:pathLst>
                <a:path w="5" h="16">
                  <a:moveTo>
                    <a:pt x="3" y="16"/>
                  </a:moveTo>
                  <a:cubicBezTo>
                    <a:pt x="3" y="16"/>
                    <a:pt x="3" y="16"/>
                    <a:pt x="3" y="15"/>
                  </a:cubicBezTo>
                  <a:cubicBezTo>
                    <a:pt x="3" y="15"/>
                    <a:pt x="3" y="14"/>
                    <a:pt x="3" y="13"/>
                  </a:cubicBezTo>
                  <a:cubicBezTo>
                    <a:pt x="3" y="12"/>
                    <a:pt x="3" y="12"/>
                    <a:pt x="3" y="11"/>
                  </a:cubicBezTo>
                  <a:cubicBezTo>
                    <a:pt x="3" y="10"/>
                    <a:pt x="3" y="10"/>
                    <a:pt x="3" y="9"/>
                  </a:cubicBezTo>
                  <a:cubicBezTo>
                    <a:pt x="3" y="9"/>
                    <a:pt x="3" y="8"/>
                    <a:pt x="3" y="8"/>
                  </a:cubicBezTo>
                  <a:cubicBezTo>
                    <a:pt x="2" y="7"/>
                    <a:pt x="2" y="6"/>
                    <a:pt x="2" y="5"/>
                  </a:cubicBezTo>
                  <a:cubicBezTo>
                    <a:pt x="2" y="4"/>
                    <a:pt x="2" y="3"/>
                    <a:pt x="1" y="2"/>
                  </a:cubicBezTo>
                  <a:cubicBezTo>
                    <a:pt x="1" y="1"/>
                    <a:pt x="0" y="0"/>
                    <a:pt x="0" y="0"/>
                  </a:cubicBezTo>
                  <a:cubicBezTo>
                    <a:pt x="0" y="0"/>
                    <a:pt x="1" y="1"/>
                    <a:pt x="2" y="2"/>
                  </a:cubicBezTo>
                  <a:cubicBezTo>
                    <a:pt x="3" y="2"/>
                    <a:pt x="3" y="3"/>
                    <a:pt x="4" y="4"/>
                  </a:cubicBezTo>
                  <a:cubicBezTo>
                    <a:pt x="4" y="5"/>
                    <a:pt x="4" y="5"/>
                    <a:pt x="4" y="6"/>
                  </a:cubicBezTo>
                  <a:cubicBezTo>
                    <a:pt x="4" y="6"/>
                    <a:pt x="5" y="7"/>
                    <a:pt x="5" y="7"/>
                  </a:cubicBezTo>
                  <a:cubicBezTo>
                    <a:pt x="5" y="8"/>
                    <a:pt x="5" y="8"/>
                    <a:pt x="5" y="9"/>
                  </a:cubicBezTo>
                  <a:cubicBezTo>
                    <a:pt x="5" y="10"/>
                    <a:pt x="5" y="10"/>
                    <a:pt x="5" y="11"/>
                  </a:cubicBezTo>
                  <a:cubicBezTo>
                    <a:pt x="5" y="12"/>
                    <a:pt x="4" y="13"/>
                    <a:pt x="4" y="13"/>
                  </a:cubicBezTo>
                  <a:cubicBezTo>
                    <a:pt x="4" y="15"/>
                    <a:pt x="3" y="16"/>
                    <a:pt x="3" y="16"/>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8" name="ïṥľídê">
              <a:extLst>
                <a:ext uri="{FF2B5EF4-FFF2-40B4-BE49-F238E27FC236}">
                  <a16:creationId xmlns="" xmlns:a16="http://schemas.microsoft.com/office/drawing/2014/main" id="{53E907AE-AB1E-475A-A173-C827EF5817BA}"/>
                </a:ext>
              </a:extLst>
            </p:cNvPr>
            <p:cNvSpPr/>
            <p:nvPr/>
          </p:nvSpPr>
          <p:spPr bwMode="auto">
            <a:xfrm>
              <a:off x="25922288" y="17399001"/>
              <a:ext cx="1009650" cy="3140075"/>
            </a:xfrm>
            <a:custGeom>
              <a:avLst/>
              <a:gdLst/>
              <a:ahLst/>
              <a:cxnLst>
                <a:cxn ang="0">
                  <a:pos x="0" y="28"/>
                </a:cxn>
                <a:cxn ang="0">
                  <a:pos x="1" y="24"/>
                </a:cxn>
                <a:cxn ang="0">
                  <a:pos x="3" y="14"/>
                </a:cxn>
                <a:cxn ang="0">
                  <a:pos x="7" y="4"/>
                </a:cxn>
                <a:cxn ang="0">
                  <a:pos x="9" y="0"/>
                </a:cxn>
                <a:cxn ang="0">
                  <a:pos x="8" y="5"/>
                </a:cxn>
                <a:cxn ang="0">
                  <a:pos x="5" y="15"/>
                </a:cxn>
                <a:cxn ang="0">
                  <a:pos x="2" y="24"/>
                </a:cxn>
                <a:cxn ang="0">
                  <a:pos x="0" y="28"/>
                </a:cxn>
              </a:cxnLst>
              <a:rect l="0" t="0" r="r" b="b"/>
              <a:pathLst>
                <a:path w="9" h="28">
                  <a:moveTo>
                    <a:pt x="0" y="28"/>
                  </a:moveTo>
                  <a:cubicBezTo>
                    <a:pt x="0" y="28"/>
                    <a:pt x="0" y="27"/>
                    <a:pt x="1" y="24"/>
                  </a:cubicBezTo>
                  <a:cubicBezTo>
                    <a:pt x="1" y="21"/>
                    <a:pt x="2" y="18"/>
                    <a:pt x="3" y="14"/>
                  </a:cubicBezTo>
                  <a:cubicBezTo>
                    <a:pt x="4" y="10"/>
                    <a:pt x="6" y="7"/>
                    <a:pt x="7" y="4"/>
                  </a:cubicBezTo>
                  <a:cubicBezTo>
                    <a:pt x="8" y="2"/>
                    <a:pt x="9" y="0"/>
                    <a:pt x="9" y="0"/>
                  </a:cubicBezTo>
                  <a:cubicBezTo>
                    <a:pt x="9" y="0"/>
                    <a:pt x="8" y="2"/>
                    <a:pt x="8" y="5"/>
                  </a:cubicBezTo>
                  <a:cubicBezTo>
                    <a:pt x="7" y="7"/>
                    <a:pt x="6" y="11"/>
                    <a:pt x="5" y="15"/>
                  </a:cubicBezTo>
                  <a:cubicBezTo>
                    <a:pt x="4" y="18"/>
                    <a:pt x="3" y="22"/>
                    <a:pt x="2" y="24"/>
                  </a:cubicBezTo>
                  <a:cubicBezTo>
                    <a:pt x="1" y="27"/>
                    <a:pt x="0" y="28"/>
                    <a:pt x="0" y="28"/>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29" name="ïśļíḑè">
              <a:extLst>
                <a:ext uri="{FF2B5EF4-FFF2-40B4-BE49-F238E27FC236}">
                  <a16:creationId xmlns="" xmlns:a16="http://schemas.microsoft.com/office/drawing/2014/main" id="{5A56E422-421A-4E5B-B7A7-E2D6A9915A63}"/>
                </a:ext>
              </a:extLst>
            </p:cNvPr>
            <p:cNvSpPr/>
            <p:nvPr/>
          </p:nvSpPr>
          <p:spPr bwMode="auto">
            <a:xfrm>
              <a:off x="26258838" y="16390938"/>
              <a:ext cx="1906588" cy="5718175"/>
            </a:xfrm>
            <a:custGeom>
              <a:avLst/>
              <a:gdLst/>
              <a:ahLst/>
              <a:cxnLst>
                <a:cxn ang="0">
                  <a:pos x="0" y="51"/>
                </a:cxn>
                <a:cxn ang="0">
                  <a:pos x="2" y="43"/>
                </a:cxn>
                <a:cxn ang="0">
                  <a:pos x="8" y="25"/>
                </a:cxn>
                <a:cxn ang="0">
                  <a:pos x="14" y="8"/>
                </a:cxn>
                <a:cxn ang="0">
                  <a:pos x="17" y="0"/>
                </a:cxn>
                <a:cxn ang="0">
                  <a:pos x="15" y="8"/>
                </a:cxn>
                <a:cxn ang="0">
                  <a:pos x="10" y="26"/>
                </a:cxn>
                <a:cxn ang="0">
                  <a:pos x="3" y="43"/>
                </a:cxn>
                <a:cxn ang="0">
                  <a:pos x="0" y="51"/>
                </a:cxn>
              </a:cxnLst>
              <a:rect l="0" t="0" r="r" b="b"/>
              <a:pathLst>
                <a:path w="17" h="51">
                  <a:moveTo>
                    <a:pt x="0" y="51"/>
                  </a:moveTo>
                  <a:cubicBezTo>
                    <a:pt x="0" y="51"/>
                    <a:pt x="1" y="47"/>
                    <a:pt x="2" y="43"/>
                  </a:cubicBezTo>
                  <a:cubicBezTo>
                    <a:pt x="4" y="38"/>
                    <a:pt x="5" y="31"/>
                    <a:pt x="8" y="25"/>
                  </a:cubicBezTo>
                  <a:cubicBezTo>
                    <a:pt x="10" y="19"/>
                    <a:pt x="12" y="12"/>
                    <a:pt x="14" y="8"/>
                  </a:cubicBezTo>
                  <a:cubicBezTo>
                    <a:pt x="16" y="3"/>
                    <a:pt x="17" y="0"/>
                    <a:pt x="17" y="0"/>
                  </a:cubicBezTo>
                  <a:cubicBezTo>
                    <a:pt x="17" y="0"/>
                    <a:pt x="16" y="3"/>
                    <a:pt x="15" y="8"/>
                  </a:cubicBezTo>
                  <a:cubicBezTo>
                    <a:pt x="14" y="13"/>
                    <a:pt x="12" y="19"/>
                    <a:pt x="10" y="26"/>
                  </a:cubicBezTo>
                  <a:cubicBezTo>
                    <a:pt x="7" y="32"/>
                    <a:pt x="5" y="38"/>
                    <a:pt x="3" y="43"/>
                  </a:cubicBezTo>
                  <a:cubicBezTo>
                    <a:pt x="1" y="48"/>
                    <a:pt x="0" y="51"/>
                    <a:pt x="0" y="51"/>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0" name="íśļiḍê">
              <a:extLst>
                <a:ext uri="{FF2B5EF4-FFF2-40B4-BE49-F238E27FC236}">
                  <a16:creationId xmlns="" xmlns:a16="http://schemas.microsoft.com/office/drawing/2014/main" id="{59D0CA91-F2FB-4578-A275-CD95D55E9338}"/>
                </a:ext>
              </a:extLst>
            </p:cNvPr>
            <p:cNvSpPr/>
            <p:nvPr/>
          </p:nvSpPr>
          <p:spPr bwMode="auto">
            <a:xfrm>
              <a:off x="27492326" y="17062451"/>
              <a:ext cx="1457325" cy="4598988"/>
            </a:xfrm>
            <a:custGeom>
              <a:avLst/>
              <a:gdLst/>
              <a:ahLst/>
              <a:cxnLst>
                <a:cxn ang="0">
                  <a:pos x="0" y="41"/>
                </a:cxn>
                <a:cxn ang="0">
                  <a:pos x="1" y="35"/>
                </a:cxn>
                <a:cxn ang="0">
                  <a:pos x="5" y="20"/>
                </a:cxn>
                <a:cxn ang="0">
                  <a:pos x="10" y="6"/>
                </a:cxn>
                <a:cxn ang="0">
                  <a:pos x="13" y="0"/>
                </a:cxn>
                <a:cxn ang="0">
                  <a:pos x="11" y="7"/>
                </a:cxn>
                <a:cxn ang="0">
                  <a:pos x="7" y="21"/>
                </a:cxn>
                <a:cxn ang="0">
                  <a:pos x="2" y="35"/>
                </a:cxn>
                <a:cxn ang="0">
                  <a:pos x="0" y="41"/>
                </a:cxn>
              </a:cxnLst>
              <a:rect l="0" t="0" r="r" b="b"/>
              <a:pathLst>
                <a:path w="13" h="41">
                  <a:moveTo>
                    <a:pt x="0" y="41"/>
                  </a:moveTo>
                  <a:cubicBezTo>
                    <a:pt x="0" y="41"/>
                    <a:pt x="0" y="39"/>
                    <a:pt x="1" y="35"/>
                  </a:cubicBezTo>
                  <a:cubicBezTo>
                    <a:pt x="2" y="31"/>
                    <a:pt x="4" y="26"/>
                    <a:pt x="5" y="20"/>
                  </a:cubicBezTo>
                  <a:cubicBezTo>
                    <a:pt x="7" y="15"/>
                    <a:pt x="9" y="10"/>
                    <a:pt x="10" y="6"/>
                  </a:cubicBezTo>
                  <a:cubicBezTo>
                    <a:pt x="12" y="3"/>
                    <a:pt x="13" y="0"/>
                    <a:pt x="13" y="0"/>
                  </a:cubicBezTo>
                  <a:cubicBezTo>
                    <a:pt x="13" y="0"/>
                    <a:pt x="12" y="3"/>
                    <a:pt x="11" y="7"/>
                  </a:cubicBezTo>
                  <a:cubicBezTo>
                    <a:pt x="10" y="11"/>
                    <a:pt x="9" y="16"/>
                    <a:pt x="7" y="21"/>
                  </a:cubicBezTo>
                  <a:cubicBezTo>
                    <a:pt x="6" y="26"/>
                    <a:pt x="4" y="31"/>
                    <a:pt x="2" y="35"/>
                  </a:cubicBezTo>
                  <a:cubicBezTo>
                    <a:pt x="1" y="39"/>
                    <a:pt x="0" y="41"/>
                    <a:pt x="0" y="41"/>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1" name="ïşlídè">
              <a:extLst>
                <a:ext uri="{FF2B5EF4-FFF2-40B4-BE49-F238E27FC236}">
                  <a16:creationId xmlns="" xmlns:a16="http://schemas.microsoft.com/office/drawing/2014/main" id="{35E58F97-1AB7-46AD-8789-78E327B8A5D8}"/>
                </a:ext>
              </a:extLst>
            </p:cNvPr>
            <p:cNvSpPr/>
            <p:nvPr/>
          </p:nvSpPr>
          <p:spPr bwMode="auto">
            <a:xfrm>
              <a:off x="36015613" y="4951413"/>
              <a:ext cx="2690813" cy="3252788"/>
            </a:xfrm>
            <a:custGeom>
              <a:avLst/>
              <a:gdLst/>
              <a:ahLst/>
              <a:cxnLst>
                <a:cxn ang="0">
                  <a:pos x="24" y="21"/>
                </a:cxn>
                <a:cxn ang="0">
                  <a:pos x="3" y="16"/>
                </a:cxn>
                <a:cxn ang="0">
                  <a:pos x="10" y="17"/>
                </a:cxn>
                <a:cxn ang="0">
                  <a:pos x="6" y="22"/>
                </a:cxn>
                <a:cxn ang="0">
                  <a:pos x="13" y="21"/>
                </a:cxn>
                <a:cxn ang="0">
                  <a:pos x="11" y="27"/>
                </a:cxn>
                <a:cxn ang="0">
                  <a:pos x="19" y="24"/>
                </a:cxn>
                <a:cxn ang="0">
                  <a:pos x="21" y="25"/>
                </a:cxn>
                <a:cxn ang="0">
                  <a:pos x="24" y="21"/>
                </a:cxn>
              </a:cxnLst>
              <a:rect l="0" t="0" r="r" b="b"/>
              <a:pathLst>
                <a:path w="24" h="29">
                  <a:moveTo>
                    <a:pt x="24" y="21"/>
                  </a:moveTo>
                  <a:cubicBezTo>
                    <a:pt x="24" y="21"/>
                    <a:pt x="18" y="0"/>
                    <a:pt x="3" y="16"/>
                  </a:cubicBezTo>
                  <a:cubicBezTo>
                    <a:pt x="3" y="16"/>
                    <a:pt x="0" y="22"/>
                    <a:pt x="10" y="17"/>
                  </a:cubicBezTo>
                  <a:cubicBezTo>
                    <a:pt x="10" y="17"/>
                    <a:pt x="7" y="21"/>
                    <a:pt x="6" y="22"/>
                  </a:cubicBezTo>
                  <a:cubicBezTo>
                    <a:pt x="6" y="22"/>
                    <a:pt x="5" y="27"/>
                    <a:pt x="13" y="21"/>
                  </a:cubicBezTo>
                  <a:cubicBezTo>
                    <a:pt x="13" y="21"/>
                    <a:pt x="9" y="26"/>
                    <a:pt x="11" y="27"/>
                  </a:cubicBezTo>
                  <a:cubicBezTo>
                    <a:pt x="11" y="27"/>
                    <a:pt x="13" y="29"/>
                    <a:pt x="19" y="24"/>
                  </a:cubicBezTo>
                  <a:cubicBezTo>
                    <a:pt x="21" y="25"/>
                    <a:pt x="21" y="25"/>
                    <a:pt x="21" y="25"/>
                  </a:cubicBezTo>
                  <a:lnTo>
                    <a:pt x="24" y="21"/>
                  </a:ln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2" name="íṡ1íḑe">
              <a:extLst>
                <a:ext uri="{FF2B5EF4-FFF2-40B4-BE49-F238E27FC236}">
                  <a16:creationId xmlns="" xmlns:a16="http://schemas.microsoft.com/office/drawing/2014/main" id="{1A31ABF9-5CB9-47BC-8EBD-2B6BB040A041}"/>
                </a:ext>
              </a:extLst>
            </p:cNvPr>
            <p:cNvSpPr/>
            <p:nvPr/>
          </p:nvSpPr>
          <p:spPr bwMode="auto">
            <a:xfrm>
              <a:off x="40949563" y="8877301"/>
              <a:ext cx="2803525" cy="2690813"/>
            </a:xfrm>
            <a:custGeom>
              <a:avLst/>
              <a:gdLst/>
              <a:ahLst/>
              <a:cxnLst>
                <a:cxn ang="0">
                  <a:pos x="4" y="2"/>
                </a:cxn>
                <a:cxn ang="0">
                  <a:pos x="17" y="19"/>
                </a:cxn>
                <a:cxn ang="0">
                  <a:pos x="12" y="14"/>
                </a:cxn>
                <a:cxn ang="0">
                  <a:pos x="10" y="19"/>
                </a:cxn>
                <a:cxn ang="0">
                  <a:pos x="7" y="12"/>
                </a:cxn>
                <a:cxn ang="0">
                  <a:pos x="3" y="17"/>
                </a:cxn>
                <a:cxn ang="0">
                  <a:pos x="3" y="8"/>
                </a:cxn>
                <a:cxn ang="0">
                  <a:pos x="1" y="6"/>
                </a:cxn>
                <a:cxn ang="0">
                  <a:pos x="4" y="2"/>
                </a:cxn>
              </a:cxnLst>
              <a:rect l="0" t="0" r="r" b="b"/>
              <a:pathLst>
                <a:path w="25" h="24">
                  <a:moveTo>
                    <a:pt x="4" y="2"/>
                  </a:moveTo>
                  <a:cubicBezTo>
                    <a:pt x="4" y="2"/>
                    <a:pt x="25" y="0"/>
                    <a:pt x="17" y="19"/>
                  </a:cubicBezTo>
                  <a:cubicBezTo>
                    <a:pt x="17" y="19"/>
                    <a:pt x="12" y="24"/>
                    <a:pt x="12" y="14"/>
                  </a:cubicBezTo>
                  <a:cubicBezTo>
                    <a:pt x="12" y="14"/>
                    <a:pt x="11" y="18"/>
                    <a:pt x="10" y="19"/>
                  </a:cubicBezTo>
                  <a:cubicBezTo>
                    <a:pt x="9" y="19"/>
                    <a:pt x="5" y="22"/>
                    <a:pt x="7" y="12"/>
                  </a:cubicBezTo>
                  <a:cubicBezTo>
                    <a:pt x="7" y="12"/>
                    <a:pt x="5" y="18"/>
                    <a:pt x="3" y="17"/>
                  </a:cubicBezTo>
                  <a:cubicBezTo>
                    <a:pt x="3" y="17"/>
                    <a:pt x="0" y="16"/>
                    <a:pt x="3" y="8"/>
                  </a:cubicBezTo>
                  <a:cubicBezTo>
                    <a:pt x="1" y="6"/>
                    <a:pt x="1" y="6"/>
                    <a:pt x="1" y="6"/>
                  </a:cubicBezTo>
                  <a:lnTo>
                    <a:pt x="4" y="2"/>
                  </a:ln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3" name="î$1îḋê">
              <a:extLst>
                <a:ext uri="{FF2B5EF4-FFF2-40B4-BE49-F238E27FC236}">
                  <a16:creationId xmlns="" xmlns:a16="http://schemas.microsoft.com/office/drawing/2014/main" id="{BB469402-C147-4EE5-A395-F53EB3E6C7A4}"/>
                </a:ext>
              </a:extLst>
            </p:cNvPr>
            <p:cNvSpPr/>
            <p:nvPr/>
          </p:nvSpPr>
          <p:spPr bwMode="auto">
            <a:xfrm>
              <a:off x="38146038" y="6410326"/>
              <a:ext cx="3700463" cy="4037013"/>
            </a:xfrm>
            <a:custGeom>
              <a:avLst/>
              <a:gdLst/>
              <a:ahLst/>
              <a:cxnLst>
                <a:cxn ang="0">
                  <a:pos x="14" y="32"/>
                </a:cxn>
                <a:cxn ang="0">
                  <a:pos x="29" y="25"/>
                </a:cxn>
                <a:cxn ang="0">
                  <a:pos x="25" y="4"/>
                </a:cxn>
                <a:cxn ang="0">
                  <a:pos x="3" y="9"/>
                </a:cxn>
                <a:cxn ang="0">
                  <a:pos x="3" y="25"/>
                </a:cxn>
                <a:cxn ang="0">
                  <a:pos x="2" y="27"/>
                </a:cxn>
                <a:cxn ang="0">
                  <a:pos x="3" y="32"/>
                </a:cxn>
                <a:cxn ang="0">
                  <a:pos x="7" y="35"/>
                </a:cxn>
                <a:cxn ang="0">
                  <a:pos x="13" y="34"/>
                </a:cxn>
                <a:cxn ang="0">
                  <a:pos x="14" y="32"/>
                </a:cxn>
              </a:cxnLst>
              <a:rect l="0" t="0" r="r" b="b"/>
              <a:pathLst>
                <a:path w="33" h="36">
                  <a:moveTo>
                    <a:pt x="14" y="32"/>
                  </a:moveTo>
                  <a:cubicBezTo>
                    <a:pt x="20" y="33"/>
                    <a:pt x="26" y="30"/>
                    <a:pt x="29" y="25"/>
                  </a:cubicBezTo>
                  <a:cubicBezTo>
                    <a:pt x="33" y="18"/>
                    <a:pt x="32" y="9"/>
                    <a:pt x="25" y="4"/>
                  </a:cubicBezTo>
                  <a:cubicBezTo>
                    <a:pt x="17" y="0"/>
                    <a:pt x="8" y="2"/>
                    <a:pt x="3" y="9"/>
                  </a:cubicBezTo>
                  <a:cubicBezTo>
                    <a:pt x="0" y="14"/>
                    <a:pt x="0" y="20"/>
                    <a:pt x="3" y="25"/>
                  </a:cubicBezTo>
                  <a:cubicBezTo>
                    <a:pt x="2" y="27"/>
                    <a:pt x="2" y="27"/>
                    <a:pt x="2" y="27"/>
                  </a:cubicBezTo>
                  <a:cubicBezTo>
                    <a:pt x="0" y="29"/>
                    <a:pt x="1" y="31"/>
                    <a:pt x="3" y="32"/>
                  </a:cubicBezTo>
                  <a:cubicBezTo>
                    <a:pt x="7" y="35"/>
                    <a:pt x="7" y="35"/>
                    <a:pt x="7" y="35"/>
                  </a:cubicBezTo>
                  <a:cubicBezTo>
                    <a:pt x="9" y="36"/>
                    <a:pt x="12" y="36"/>
                    <a:pt x="13" y="34"/>
                  </a:cubicBezTo>
                  <a:lnTo>
                    <a:pt x="14" y="32"/>
                  </a:lnTo>
                  <a:close/>
                </a:path>
              </a:pathLst>
            </a:custGeom>
            <a:solidFill>
              <a:srgbClr val="FED600"/>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4" name="íšlïdè">
              <a:extLst>
                <a:ext uri="{FF2B5EF4-FFF2-40B4-BE49-F238E27FC236}">
                  <a16:creationId xmlns="" xmlns:a16="http://schemas.microsoft.com/office/drawing/2014/main" id="{6D23062E-9901-49C9-8423-9756E50B0834}"/>
                </a:ext>
              </a:extLst>
            </p:cNvPr>
            <p:cNvSpPr/>
            <p:nvPr/>
          </p:nvSpPr>
          <p:spPr bwMode="auto">
            <a:xfrm>
              <a:off x="37696776" y="9324976"/>
              <a:ext cx="2019300" cy="1682750"/>
            </a:xfrm>
            <a:custGeom>
              <a:avLst/>
              <a:gdLst/>
              <a:ahLst/>
              <a:cxnLst>
                <a:cxn ang="0">
                  <a:pos x="14" y="15"/>
                </a:cxn>
                <a:cxn ang="0">
                  <a:pos x="13" y="12"/>
                </a:cxn>
                <a:cxn ang="0">
                  <a:pos x="16" y="12"/>
                </a:cxn>
                <a:cxn ang="0">
                  <a:pos x="15" y="10"/>
                </a:cxn>
                <a:cxn ang="0">
                  <a:pos x="18" y="10"/>
                </a:cxn>
                <a:cxn ang="0">
                  <a:pos x="17" y="7"/>
                </a:cxn>
                <a:cxn ang="0">
                  <a:pos x="7" y="1"/>
                </a:cxn>
                <a:cxn ang="0">
                  <a:pos x="4" y="1"/>
                </a:cxn>
                <a:cxn ang="0">
                  <a:pos x="5" y="3"/>
                </a:cxn>
                <a:cxn ang="0">
                  <a:pos x="2" y="3"/>
                </a:cxn>
                <a:cxn ang="0">
                  <a:pos x="3" y="6"/>
                </a:cxn>
                <a:cxn ang="0">
                  <a:pos x="1" y="6"/>
                </a:cxn>
                <a:cxn ang="0">
                  <a:pos x="2" y="8"/>
                </a:cxn>
                <a:cxn ang="0">
                  <a:pos x="3" y="9"/>
                </a:cxn>
                <a:cxn ang="0">
                  <a:pos x="5" y="14"/>
                </a:cxn>
                <a:cxn ang="0">
                  <a:pos x="11" y="14"/>
                </a:cxn>
                <a:cxn ang="0">
                  <a:pos x="12" y="15"/>
                </a:cxn>
                <a:cxn ang="0">
                  <a:pos x="14" y="15"/>
                </a:cxn>
              </a:cxnLst>
              <a:rect l="0" t="0" r="r" b="b"/>
              <a:pathLst>
                <a:path w="18" h="15">
                  <a:moveTo>
                    <a:pt x="14" y="15"/>
                  </a:moveTo>
                  <a:cubicBezTo>
                    <a:pt x="15" y="14"/>
                    <a:pt x="14" y="13"/>
                    <a:pt x="13" y="12"/>
                  </a:cubicBezTo>
                  <a:cubicBezTo>
                    <a:pt x="14" y="13"/>
                    <a:pt x="16" y="13"/>
                    <a:pt x="16" y="12"/>
                  </a:cubicBezTo>
                  <a:cubicBezTo>
                    <a:pt x="16" y="11"/>
                    <a:pt x="16" y="10"/>
                    <a:pt x="15" y="10"/>
                  </a:cubicBezTo>
                  <a:cubicBezTo>
                    <a:pt x="16" y="10"/>
                    <a:pt x="17" y="10"/>
                    <a:pt x="18" y="10"/>
                  </a:cubicBezTo>
                  <a:cubicBezTo>
                    <a:pt x="18" y="9"/>
                    <a:pt x="18" y="8"/>
                    <a:pt x="17" y="7"/>
                  </a:cubicBezTo>
                  <a:cubicBezTo>
                    <a:pt x="7" y="1"/>
                    <a:pt x="7" y="1"/>
                    <a:pt x="7" y="1"/>
                  </a:cubicBezTo>
                  <a:cubicBezTo>
                    <a:pt x="6" y="0"/>
                    <a:pt x="5" y="0"/>
                    <a:pt x="4" y="1"/>
                  </a:cubicBezTo>
                  <a:cubicBezTo>
                    <a:pt x="4" y="1"/>
                    <a:pt x="4" y="2"/>
                    <a:pt x="5" y="3"/>
                  </a:cubicBezTo>
                  <a:cubicBezTo>
                    <a:pt x="4" y="2"/>
                    <a:pt x="3" y="2"/>
                    <a:pt x="2" y="3"/>
                  </a:cubicBezTo>
                  <a:cubicBezTo>
                    <a:pt x="2" y="4"/>
                    <a:pt x="2" y="5"/>
                    <a:pt x="3" y="6"/>
                  </a:cubicBezTo>
                  <a:cubicBezTo>
                    <a:pt x="2" y="5"/>
                    <a:pt x="1" y="5"/>
                    <a:pt x="1" y="6"/>
                  </a:cubicBezTo>
                  <a:cubicBezTo>
                    <a:pt x="0" y="6"/>
                    <a:pt x="1" y="8"/>
                    <a:pt x="2" y="8"/>
                  </a:cubicBezTo>
                  <a:cubicBezTo>
                    <a:pt x="3" y="9"/>
                    <a:pt x="3" y="9"/>
                    <a:pt x="3" y="9"/>
                  </a:cubicBezTo>
                  <a:cubicBezTo>
                    <a:pt x="2" y="10"/>
                    <a:pt x="3" y="12"/>
                    <a:pt x="5" y="14"/>
                  </a:cubicBezTo>
                  <a:cubicBezTo>
                    <a:pt x="7" y="15"/>
                    <a:pt x="10" y="15"/>
                    <a:pt x="11" y="14"/>
                  </a:cubicBezTo>
                  <a:cubicBezTo>
                    <a:pt x="12" y="15"/>
                    <a:pt x="12" y="15"/>
                    <a:pt x="12" y="15"/>
                  </a:cubicBezTo>
                  <a:cubicBezTo>
                    <a:pt x="13" y="15"/>
                    <a:pt x="14" y="15"/>
                    <a:pt x="14" y="15"/>
                  </a:cubicBezTo>
                  <a:close/>
                </a:path>
              </a:pathLst>
            </a:custGeom>
            <a:solidFill>
              <a:srgbClr val="595757"/>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5" name="ïSļíḑê">
              <a:extLst>
                <a:ext uri="{FF2B5EF4-FFF2-40B4-BE49-F238E27FC236}">
                  <a16:creationId xmlns="" xmlns:a16="http://schemas.microsoft.com/office/drawing/2014/main" id="{5C5D6654-6757-4367-B233-B6E4CB71143A}"/>
                </a:ext>
              </a:extLst>
            </p:cNvPr>
            <p:cNvSpPr/>
            <p:nvPr/>
          </p:nvSpPr>
          <p:spPr bwMode="auto">
            <a:xfrm>
              <a:off x="36239451" y="5737226"/>
              <a:ext cx="1120775" cy="896938"/>
            </a:xfrm>
            <a:custGeom>
              <a:avLst/>
              <a:gdLst/>
              <a:ahLst/>
              <a:cxnLst>
                <a:cxn ang="0">
                  <a:pos x="10" y="0"/>
                </a:cxn>
                <a:cxn ang="0">
                  <a:pos x="8" y="1"/>
                </a:cxn>
                <a:cxn ang="0">
                  <a:pos x="4" y="3"/>
                </a:cxn>
                <a:cxn ang="0">
                  <a:pos x="2" y="5"/>
                </a:cxn>
                <a:cxn ang="0">
                  <a:pos x="2" y="5"/>
                </a:cxn>
                <a:cxn ang="0">
                  <a:pos x="1" y="6"/>
                </a:cxn>
                <a:cxn ang="0">
                  <a:pos x="0" y="7"/>
                </a:cxn>
                <a:cxn ang="0">
                  <a:pos x="0" y="8"/>
                </a:cxn>
                <a:cxn ang="0">
                  <a:pos x="1" y="6"/>
                </a:cxn>
                <a:cxn ang="0">
                  <a:pos x="1" y="5"/>
                </a:cxn>
                <a:cxn ang="0">
                  <a:pos x="2" y="4"/>
                </a:cxn>
                <a:cxn ang="0">
                  <a:pos x="4" y="2"/>
                </a:cxn>
                <a:cxn ang="0">
                  <a:pos x="6" y="1"/>
                </a:cxn>
                <a:cxn ang="0">
                  <a:pos x="8" y="0"/>
                </a:cxn>
                <a:cxn ang="0">
                  <a:pos x="10" y="0"/>
                </a:cxn>
              </a:cxnLst>
              <a:rect l="0" t="0" r="r" b="b"/>
              <a:pathLst>
                <a:path w="10" h="8">
                  <a:moveTo>
                    <a:pt x="10" y="0"/>
                  </a:moveTo>
                  <a:cubicBezTo>
                    <a:pt x="10" y="0"/>
                    <a:pt x="9" y="1"/>
                    <a:pt x="8" y="1"/>
                  </a:cubicBezTo>
                  <a:cubicBezTo>
                    <a:pt x="7" y="2"/>
                    <a:pt x="6" y="2"/>
                    <a:pt x="4" y="3"/>
                  </a:cubicBezTo>
                  <a:cubicBezTo>
                    <a:pt x="4" y="4"/>
                    <a:pt x="3" y="4"/>
                    <a:pt x="2" y="5"/>
                  </a:cubicBezTo>
                  <a:cubicBezTo>
                    <a:pt x="2" y="5"/>
                    <a:pt x="2" y="5"/>
                    <a:pt x="2" y="5"/>
                  </a:cubicBezTo>
                  <a:cubicBezTo>
                    <a:pt x="1" y="6"/>
                    <a:pt x="1" y="6"/>
                    <a:pt x="1" y="6"/>
                  </a:cubicBezTo>
                  <a:cubicBezTo>
                    <a:pt x="1" y="7"/>
                    <a:pt x="0" y="7"/>
                    <a:pt x="0" y="7"/>
                  </a:cubicBezTo>
                  <a:cubicBezTo>
                    <a:pt x="0" y="8"/>
                    <a:pt x="0" y="8"/>
                    <a:pt x="0" y="8"/>
                  </a:cubicBezTo>
                  <a:cubicBezTo>
                    <a:pt x="0" y="8"/>
                    <a:pt x="0" y="7"/>
                    <a:pt x="1" y="6"/>
                  </a:cubicBezTo>
                  <a:cubicBezTo>
                    <a:pt x="1" y="5"/>
                    <a:pt x="1" y="5"/>
                    <a:pt x="1" y="5"/>
                  </a:cubicBezTo>
                  <a:cubicBezTo>
                    <a:pt x="2" y="4"/>
                    <a:pt x="2" y="4"/>
                    <a:pt x="2" y="4"/>
                  </a:cubicBezTo>
                  <a:cubicBezTo>
                    <a:pt x="2" y="3"/>
                    <a:pt x="3" y="3"/>
                    <a:pt x="4" y="2"/>
                  </a:cubicBezTo>
                  <a:cubicBezTo>
                    <a:pt x="4" y="2"/>
                    <a:pt x="5" y="1"/>
                    <a:pt x="6" y="1"/>
                  </a:cubicBezTo>
                  <a:cubicBezTo>
                    <a:pt x="7" y="1"/>
                    <a:pt x="7" y="1"/>
                    <a:pt x="8" y="0"/>
                  </a:cubicBezTo>
                  <a:cubicBezTo>
                    <a:pt x="9" y="0"/>
                    <a:pt x="10" y="0"/>
                    <a:pt x="10" y="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6" name="isľíḍe">
              <a:extLst>
                <a:ext uri="{FF2B5EF4-FFF2-40B4-BE49-F238E27FC236}">
                  <a16:creationId xmlns="" xmlns:a16="http://schemas.microsoft.com/office/drawing/2014/main" id="{A1E5A303-B86C-4AB2-81FB-003213EA8C6D}"/>
                </a:ext>
              </a:extLst>
            </p:cNvPr>
            <p:cNvSpPr/>
            <p:nvPr/>
          </p:nvSpPr>
          <p:spPr bwMode="auto">
            <a:xfrm>
              <a:off x="36126738" y="5511801"/>
              <a:ext cx="896938" cy="673100"/>
            </a:xfrm>
            <a:custGeom>
              <a:avLst/>
              <a:gdLst/>
              <a:ahLst/>
              <a:cxnLst>
                <a:cxn ang="0">
                  <a:pos x="8" y="0"/>
                </a:cxn>
                <a:cxn ang="0">
                  <a:pos x="6" y="1"/>
                </a:cxn>
                <a:cxn ang="0">
                  <a:pos x="5" y="2"/>
                </a:cxn>
                <a:cxn ang="0">
                  <a:pos x="4" y="2"/>
                </a:cxn>
                <a:cxn ang="0">
                  <a:pos x="4" y="2"/>
                </a:cxn>
                <a:cxn ang="0">
                  <a:pos x="2" y="3"/>
                </a:cxn>
                <a:cxn ang="0">
                  <a:pos x="1" y="5"/>
                </a:cxn>
                <a:cxn ang="0">
                  <a:pos x="0" y="6"/>
                </a:cxn>
                <a:cxn ang="0">
                  <a:pos x="1" y="4"/>
                </a:cxn>
                <a:cxn ang="0">
                  <a:pos x="2" y="3"/>
                </a:cxn>
                <a:cxn ang="0">
                  <a:pos x="3" y="2"/>
                </a:cxn>
                <a:cxn ang="0">
                  <a:pos x="4" y="1"/>
                </a:cxn>
                <a:cxn ang="0">
                  <a:pos x="5" y="1"/>
                </a:cxn>
                <a:cxn ang="0">
                  <a:pos x="6" y="0"/>
                </a:cxn>
                <a:cxn ang="0">
                  <a:pos x="8" y="0"/>
                </a:cxn>
              </a:cxnLst>
              <a:rect l="0" t="0" r="r" b="b"/>
              <a:pathLst>
                <a:path w="8" h="6">
                  <a:moveTo>
                    <a:pt x="8" y="0"/>
                  </a:moveTo>
                  <a:cubicBezTo>
                    <a:pt x="8" y="0"/>
                    <a:pt x="7" y="1"/>
                    <a:pt x="6" y="1"/>
                  </a:cubicBezTo>
                  <a:cubicBezTo>
                    <a:pt x="6" y="1"/>
                    <a:pt x="5" y="1"/>
                    <a:pt x="5" y="2"/>
                  </a:cubicBezTo>
                  <a:cubicBezTo>
                    <a:pt x="4" y="2"/>
                    <a:pt x="4" y="2"/>
                    <a:pt x="4" y="2"/>
                  </a:cubicBezTo>
                  <a:cubicBezTo>
                    <a:pt x="4" y="2"/>
                    <a:pt x="4" y="2"/>
                    <a:pt x="4" y="2"/>
                  </a:cubicBezTo>
                  <a:cubicBezTo>
                    <a:pt x="3" y="3"/>
                    <a:pt x="3" y="3"/>
                    <a:pt x="2" y="3"/>
                  </a:cubicBezTo>
                  <a:cubicBezTo>
                    <a:pt x="2" y="4"/>
                    <a:pt x="1" y="4"/>
                    <a:pt x="1" y="5"/>
                  </a:cubicBezTo>
                  <a:cubicBezTo>
                    <a:pt x="1" y="5"/>
                    <a:pt x="0" y="6"/>
                    <a:pt x="0" y="6"/>
                  </a:cubicBezTo>
                  <a:cubicBezTo>
                    <a:pt x="0" y="6"/>
                    <a:pt x="0" y="5"/>
                    <a:pt x="1" y="4"/>
                  </a:cubicBezTo>
                  <a:cubicBezTo>
                    <a:pt x="1" y="4"/>
                    <a:pt x="1" y="3"/>
                    <a:pt x="2" y="3"/>
                  </a:cubicBezTo>
                  <a:cubicBezTo>
                    <a:pt x="2" y="2"/>
                    <a:pt x="2" y="2"/>
                    <a:pt x="3" y="2"/>
                  </a:cubicBezTo>
                  <a:cubicBezTo>
                    <a:pt x="4" y="1"/>
                    <a:pt x="4" y="1"/>
                    <a:pt x="4" y="1"/>
                  </a:cubicBezTo>
                  <a:cubicBezTo>
                    <a:pt x="5" y="1"/>
                    <a:pt x="5" y="1"/>
                    <a:pt x="5" y="1"/>
                  </a:cubicBezTo>
                  <a:cubicBezTo>
                    <a:pt x="5" y="1"/>
                    <a:pt x="6" y="0"/>
                    <a:pt x="6" y="0"/>
                  </a:cubicBezTo>
                  <a:cubicBezTo>
                    <a:pt x="7" y="0"/>
                    <a:pt x="8" y="0"/>
                    <a:pt x="8" y="0"/>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7" name="îṩľidê">
              <a:extLst>
                <a:ext uri="{FF2B5EF4-FFF2-40B4-BE49-F238E27FC236}">
                  <a16:creationId xmlns="" xmlns:a16="http://schemas.microsoft.com/office/drawing/2014/main" id="{7E3B1C4A-3BFA-4076-A662-5805C8632D9B}"/>
                </a:ext>
              </a:extLst>
            </p:cNvPr>
            <p:cNvSpPr/>
            <p:nvPr/>
          </p:nvSpPr>
          <p:spPr bwMode="auto">
            <a:xfrm>
              <a:off x="43079988" y="9324976"/>
              <a:ext cx="336550" cy="1346200"/>
            </a:xfrm>
            <a:custGeom>
              <a:avLst/>
              <a:gdLst/>
              <a:ahLst/>
              <a:cxnLst>
                <a:cxn ang="0">
                  <a:pos x="2" y="12"/>
                </a:cxn>
                <a:cxn ang="0">
                  <a:pos x="2" y="10"/>
                </a:cxn>
                <a:cxn ang="0">
                  <a:pos x="2" y="6"/>
                </a:cxn>
                <a:cxn ang="0">
                  <a:pos x="2" y="4"/>
                </a:cxn>
                <a:cxn ang="0">
                  <a:pos x="1" y="3"/>
                </a:cxn>
                <a:cxn ang="0">
                  <a:pos x="1" y="2"/>
                </a:cxn>
                <a:cxn ang="0">
                  <a:pos x="0" y="0"/>
                </a:cxn>
                <a:cxn ang="0">
                  <a:pos x="0" y="0"/>
                </a:cxn>
                <a:cxn ang="0">
                  <a:pos x="1" y="1"/>
                </a:cxn>
                <a:cxn ang="0">
                  <a:pos x="2" y="2"/>
                </a:cxn>
                <a:cxn ang="0">
                  <a:pos x="2" y="3"/>
                </a:cxn>
                <a:cxn ang="0">
                  <a:pos x="3" y="6"/>
                </a:cxn>
                <a:cxn ang="0">
                  <a:pos x="3" y="8"/>
                </a:cxn>
                <a:cxn ang="0">
                  <a:pos x="3" y="10"/>
                </a:cxn>
                <a:cxn ang="0">
                  <a:pos x="2" y="12"/>
                </a:cxn>
              </a:cxnLst>
              <a:rect l="0" t="0" r="r" b="b"/>
              <a:pathLst>
                <a:path w="3" h="12">
                  <a:moveTo>
                    <a:pt x="2" y="12"/>
                  </a:moveTo>
                  <a:cubicBezTo>
                    <a:pt x="2" y="12"/>
                    <a:pt x="2" y="11"/>
                    <a:pt x="2" y="10"/>
                  </a:cubicBezTo>
                  <a:cubicBezTo>
                    <a:pt x="2" y="9"/>
                    <a:pt x="2" y="7"/>
                    <a:pt x="2" y="6"/>
                  </a:cubicBezTo>
                  <a:cubicBezTo>
                    <a:pt x="2" y="5"/>
                    <a:pt x="2" y="4"/>
                    <a:pt x="2" y="4"/>
                  </a:cubicBezTo>
                  <a:cubicBezTo>
                    <a:pt x="1" y="3"/>
                    <a:pt x="1" y="3"/>
                    <a:pt x="1" y="3"/>
                  </a:cubicBezTo>
                  <a:cubicBezTo>
                    <a:pt x="1" y="2"/>
                    <a:pt x="1" y="2"/>
                    <a:pt x="1" y="2"/>
                  </a:cubicBezTo>
                  <a:cubicBezTo>
                    <a:pt x="0" y="1"/>
                    <a:pt x="0" y="1"/>
                    <a:pt x="0" y="0"/>
                  </a:cubicBezTo>
                  <a:cubicBezTo>
                    <a:pt x="0" y="0"/>
                    <a:pt x="0" y="0"/>
                    <a:pt x="0" y="0"/>
                  </a:cubicBezTo>
                  <a:cubicBezTo>
                    <a:pt x="0" y="0"/>
                    <a:pt x="0" y="0"/>
                    <a:pt x="1" y="1"/>
                  </a:cubicBezTo>
                  <a:cubicBezTo>
                    <a:pt x="2" y="2"/>
                    <a:pt x="2" y="2"/>
                    <a:pt x="2" y="2"/>
                  </a:cubicBezTo>
                  <a:cubicBezTo>
                    <a:pt x="2" y="2"/>
                    <a:pt x="2" y="3"/>
                    <a:pt x="2" y="3"/>
                  </a:cubicBezTo>
                  <a:cubicBezTo>
                    <a:pt x="3" y="4"/>
                    <a:pt x="3" y="5"/>
                    <a:pt x="3" y="6"/>
                  </a:cubicBezTo>
                  <a:cubicBezTo>
                    <a:pt x="3" y="6"/>
                    <a:pt x="3" y="7"/>
                    <a:pt x="3" y="8"/>
                  </a:cubicBezTo>
                  <a:cubicBezTo>
                    <a:pt x="3" y="9"/>
                    <a:pt x="3" y="10"/>
                    <a:pt x="3" y="10"/>
                  </a:cubicBezTo>
                  <a:cubicBezTo>
                    <a:pt x="3" y="11"/>
                    <a:pt x="2" y="12"/>
                    <a:pt x="2" y="12"/>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8" name="ïṩḷíḓè">
              <a:extLst>
                <a:ext uri="{FF2B5EF4-FFF2-40B4-BE49-F238E27FC236}">
                  <a16:creationId xmlns="" xmlns:a16="http://schemas.microsoft.com/office/drawing/2014/main" id="{6810F1BF-72CB-4063-A491-A88410515788}"/>
                </a:ext>
              </a:extLst>
            </p:cNvPr>
            <p:cNvSpPr/>
            <p:nvPr/>
          </p:nvSpPr>
          <p:spPr bwMode="auto">
            <a:xfrm>
              <a:off x="43529251" y="9437688"/>
              <a:ext cx="223838" cy="1009650"/>
            </a:xfrm>
            <a:custGeom>
              <a:avLst/>
              <a:gdLst/>
              <a:ahLst/>
              <a:cxnLst>
                <a:cxn ang="0">
                  <a:pos x="1" y="9"/>
                </a:cxn>
                <a:cxn ang="0">
                  <a:pos x="1" y="7"/>
                </a:cxn>
                <a:cxn ang="0">
                  <a:pos x="1" y="6"/>
                </a:cxn>
                <a:cxn ang="0">
                  <a:pos x="1" y="5"/>
                </a:cxn>
                <a:cxn ang="0">
                  <a:pos x="1" y="4"/>
                </a:cxn>
                <a:cxn ang="0">
                  <a:pos x="1" y="3"/>
                </a:cxn>
                <a:cxn ang="0">
                  <a:pos x="0" y="1"/>
                </a:cxn>
                <a:cxn ang="0">
                  <a:pos x="0" y="0"/>
                </a:cxn>
                <a:cxn ang="0">
                  <a:pos x="1" y="1"/>
                </a:cxn>
                <a:cxn ang="0">
                  <a:pos x="2" y="2"/>
                </a:cxn>
                <a:cxn ang="0">
                  <a:pos x="2" y="4"/>
                </a:cxn>
                <a:cxn ang="0">
                  <a:pos x="2" y="5"/>
                </a:cxn>
                <a:cxn ang="0">
                  <a:pos x="2" y="6"/>
                </a:cxn>
                <a:cxn ang="0">
                  <a:pos x="2" y="7"/>
                </a:cxn>
                <a:cxn ang="0">
                  <a:pos x="1" y="9"/>
                </a:cxn>
              </a:cxnLst>
              <a:rect l="0" t="0" r="r" b="b"/>
              <a:pathLst>
                <a:path w="2" h="9">
                  <a:moveTo>
                    <a:pt x="1" y="9"/>
                  </a:moveTo>
                  <a:cubicBezTo>
                    <a:pt x="1" y="9"/>
                    <a:pt x="1" y="8"/>
                    <a:pt x="1" y="7"/>
                  </a:cubicBezTo>
                  <a:cubicBezTo>
                    <a:pt x="2" y="7"/>
                    <a:pt x="1" y="6"/>
                    <a:pt x="1" y="6"/>
                  </a:cubicBezTo>
                  <a:cubicBezTo>
                    <a:pt x="1" y="5"/>
                    <a:pt x="1" y="5"/>
                    <a:pt x="1" y="5"/>
                  </a:cubicBezTo>
                  <a:cubicBezTo>
                    <a:pt x="1" y="4"/>
                    <a:pt x="1" y="4"/>
                    <a:pt x="1" y="4"/>
                  </a:cubicBezTo>
                  <a:cubicBezTo>
                    <a:pt x="1" y="4"/>
                    <a:pt x="1" y="3"/>
                    <a:pt x="1" y="3"/>
                  </a:cubicBezTo>
                  <a:cubicBezTo>
                    <a:pt x="1" y="2"/>
                    <a:pt x="1" y="2"/>
                    <a:pt x="0" y="1"/>
                  </a:cubicBezTo>
                  <a:cubicBezTo>
                    <a:pt x="0" y="1"/>
                    <a:pt x="0" y="0"/>
                    <a:pt x="0" y="0"/>
                  </a:cubicBezTo>
                  <a:cubicBezTo>
                    <a:pt x="0" y="0"/>
                    <a:pt x="0" y="0"/>
                    <a:pt x="1" y="1"/>
                  </a:cubicBezTo>
                  <a:cubicBezTo>
                    <a:pt x="1" y="1"/>
                    <a:pt x="1" y="2"/>
                    <a:pt x="2" y="2"/>
                  </a:cubicBezTo>
                  <a:cubicBezTo>
                    <a:pt x="2" y="3"/>
                    <a:pt x="2" y="3"/>
                    <a:pt x="2" y="4"/>
                  </a:cubicBezTo>
                  <a:cubicBezTo>
                    <a:pt x="2" y="5"/>
                    <a:pt x="2" y="5"/>
                    <a:pt x="2" y="5"/>
                  </a:cubicBezTo>
                  <a:cubicBezTo>
                    <a:pt x="2" y="6"/>
                    <a:pt x="2" y="6"/>
                    <a:pt x="2" y="6"/>
                  </a:cubicBezTo>
                  <a:cubicBezTo>
                    <a:pt x="2" y="7"/>
                    <a:pt x="2" y="7"/>
                    <a:pt x="2" y="7"/>
                  </a:cubicBezTo>
                  <a:cubicBezTo>
                    <a:pt x="2" y="8"/>
                    <a:pt x="1" y="9"/>
                    <a:pt x="1" y="9"/>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39" name="íṧḻîḓé">
              <a:extLst>
                <a:ext uri="{FF2B5EF4-FFF2-40B4-BE49-F238E27FC236}">
                  <a16:creationId xmlns="" xmlns:a16="http://schemas.microsoft.com/office/drawing/2014/main" id="{ECD12625-95C7-4F00-8AC8-100239C2258B}"/>
                </a:ext>
              </a:extLst>
            </p:cNvPr>
            <p:cNvSpPr/>
            <p:nvPr/>
          </p:nvSpPr>
          <p:spPr bwMode="auto">
            <a:xfrm>
              <a:off x="36126738" y="11007726"/>
              <a:ext cx="1233488" cy="1681163"/>
            </a:xfrm>
            <a:custGeom>
              <a:avLst/>
              <a:gdLst/>
              <a:ahLst/>
              <a:cxnLst>
                <a:cxn ang="0">
                  <a:pos x="0" y="15"/>
                </a:cxn>
                <a:cxn ang="0">
                  <a:pos x="1" y="12"/>
                </a:cxn>
                <a:cxn ang="0">
                  <a:pos x="5" y="7"/>
                </a:cxn>
                <a:cxn ang="0">
                  <a:pos x="9" y="2"/>
                </a:cxn>
                <a:cxn ang="0">
                  <a:pos x="11" y="0"/>
                </a:cxn>
                <a:cxn ang="0">
                  <a:pos x="9" y="3"/>
                </a:cxn>
                <a:cxn ang="0">
                  <a:pos x="6" y="8"/>
                </a:cxn>
                <a:cxn ang="0">
                  <a:pos x="2" y="13"/>
                </a:cxn>
                <a:cxn ang="0">
                  <a:pos x="0" y="15"/>
                </a:cxn>
              </a:cxnLst>
              <a:rect l="0" t="0" r="r" b="b"/>
              <a:pathLst>
                <a:path w="11" h="15">
                  <a:moveTo>
                    <a:pt x="0" y="15"/>
                  </a:moveTo>
                  <a:cubicBezTo>
                    <a:pt x="0" y="15"/>
                    <a:pt x="0" y="14"/>
                    <a:pt x="1" y="12"/>
                  </a:cubicBezTo>
                  <a:cubicBezTo>
                    <a:pt x="2" y="11"/>
                    <a:pt x="3" y="9"/>
                    <a:pt x="5" y="7"/>
                  </a:cubicBezTo>
                  <a:cubicBezTo>
                    <a:pt x="6" y="5"/>
                    <a:pt x="7" y="4"/>
                    <a:pt x="9" y="2"/>
                  </a:cubicBezTo>
                  <a:cubicBezTo>
                    <a:pt x="10" y="1"/>
                    <a:pt x="11" y="0"/>
                    <a:pt x="11" y="0"/>
                  </a:cubicBezTo>
                  <a:cubicBezTo>
                    <a:pt x="11" y="0"/>
                    <a:pt x="10" y="1"/>
                    <a:pt x="9" y="3"/>
                  </a:cubicBezTo>
                  <a:cubicBezTo>
                    <a:pt x="8" y="4"/>
                    <a:pt x="7" y="6"/>
                    <a:pt x="6" y="8"/>
                  </a:cubicBezTo>
                  <a:cubicBezTo>
                    <a:pt x="4" y="10"/>
                    <a:pt x="3" y="11"/>
                    <a:pt x="2" y="13"/>
                  </a:cubicBezTo>
                  <a:cubicBezTo>
                    <a:pt x="0" y="14"/>
                    <a:pt x="0" y="15"/>
                    <a:pt x="0" y="15"/>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40" name="ïSḻïḍe">
              <a:extLst>
                <a:ext uri="{FF2B5EF4-FFF2-40B4-BE49-F238E27FC236}">
                  <a16:creationId xmlns="" xmlns:a16="http://schemas.microsoft.com/office/drawing/2014/main" id="{F256EF24-539B-41DC-B8C2-4D19DB71D3CD}"/>
                </a:ext>
              </a:extLst>
            </p:cNvPr>
            <p:cNvSpPr/>
            <p:nvPr/>
          </p:nvSpPr>
          <p:spPr bwMode="auto">
            <a:xfrm>
              <a:off x="35790188" y="11007726"/>
              <a:ext cx="2243138" cy="2914650"/>
            </a:xfrm>
            <a:custGeom>
              <a:avLst/>
              <a:gdLst/>
              <a:ahLst/>
              <a:cxnLst>
                <a:cxn ang="0">
                  <a:pos x="0" y="26"/>
                </a:cxn>
                <a:cxn ang="0">
                  <a:pos x="3" y="22"/>
                </a:cxn>
                <a:cxn ang="0">
                  <a:pos x="10" y="13"/>
                </a:cxn>
                <a:cxn ang="0">
                  <a:pos x="17" y="4"/>
                </a:cxn>
                <a:cxn ang="0">
                  <a:pos x="20" y="0"/>
                </a:cxn>
                <a:cxn ang="0">
                  <a:pos x="17" y="5"/>
                </a:cxn>
                <a:cxn ang="0">
                  <a:pos x="11" y="14"/>
                </a:cxn>
                <a:cxn ang="0">
                  <a:pos x="4" y="22"/>
                </a:cxn>
                <a:cxn ang="0">
                  <a:pos x="0" y="26"/>
                </a:cxn>
              </a:cxnLst>
              <a:rect l="0" t="0" r="r" b="b"/>
              <a:pathLst>
                <a:path w="20" h="26">
                  <a:moveTo>
                    <a:pt x="0" y="26"/>
                  </a:moveTo>
                  <a:cubicBezTo>
                    <a:pt x="0" y="26"/>
                    <a:pt x="1" y="25"/>
                    <a:pt x="3" y="22"/>
                  </a:cubicBezTo>
                  <a:cubicBezTo>
                    <a:pt x="5" y="19"/>
                    <a:pt x="7" y="16"/>
                    <a:pt x="10" y="13"/>
                  </a:cubicBezTo>
                  <a:cubicBezTo>
                    <a:pt x="12" y="10"/>
                    <a:pt x="15" y="7"/>
                    <a:pt x="17" y="4"/>
                  </a:cubicBezTo>
                  <a:cubicBezTo>
                    <a:pt x="19" y="2"/>
                    <a:pt x="20" y="0"/>
                    <a:pt x="20" y="0"/>
                  </a:cubicBezTo>
                  <a:cubicBezTo>
                    <a:pt x="20" y="0"/>
                    <a:pt x="19" y="2"/>
                    <a:pt x="17" y="5"/>
                  </a:cubicBezTo>
                  <a:cubicBezTo>
                    <a:pt x="16" y="7"/>
                    <a:pt x="13" y="10"/>
                    <a:pt x="11" y="14"/>
                  </a:cubicBezTo>
                  <a:cubicBezTo>
                    <a:pt x="8" y="17"/>
                    <a:pt x="6" y="20"/>
                    <a:pt x="4" y="22"/>
                  </a:cubicBezTo>
                  <a:cubicBezTo>
                    <a:pt x="2" y="25"/>
                    <a:pt x="0" y="26"/>
                    <a:pt x="0" y="26"/>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41" name="ïSḷiḋè">
              <a:extLst>
                <a:ext uri="{FF2B5EF4-FFF2-40B4-BE49-F238E27FC236}">
                  <a16:creationId xmlns="" xmlns:a16="http://schemas.microsoft.com/office/drawing/2014/main" id="{FE1CCBA4-06A7-487E-BD18-1B17D2B7B97E}"/>
                </a:ext>
              </a:extLst>
            </p:cNvPr>
            <p:cNvSpPr/>
            <p:nvPr/>
          </p:nvSpPr>
          <p:spPr bwMode="auto">
            <a:xfrm>
              <a:off x="37360226" y="11455401"/>
              <a:ext cx="1122363" cy="1682750"/>
            </a:xfrm>
            <a:custGeom>
              <a:avLst/>
              <a:gdLst/>
              <a:ahLst/>
              <a:cxnLst>
                <a:cxn ang="0">
                  <a:pos x="0" y="15"/>
                </a:cxn>
                <a:cxn ang="0">
                  <a:pos x="1" y="12"/>
                </a:cxn>
                <a:cxn ang="0">
                  <a:pos x="5" y="7"/>
                </a:cxn>
                <a:cxn ang="0">
                  <a:pos x="8" y="2"/>
                </a:cxn>
                <a:cxn ang="0">
                  <a:pos x="10" y="0"/>
                </a:cxn>
                <a:cxn ang="0">
                  <a:pos x="9" y="3"/>
                </a:cxn>
                <a:cxn ang="0">
                  <a:pos x="6" y="8"/>
                </a:cxn>
                <a:cxn ang="0">
                  <a:pos x="2" y="12"/>
                </a:cxn>
                <a:cxn ang="0">
                  <a:pos x="0" y="15"/>
                </a:cxn>
              </a:cxnLst>
              <a:rect l="0" t="0" r="r" b="b"/>
              <a:pathLst>
                <a:path w="10" h="15">
                  <a:moveTo>
                    <a:pt x="0" y="15"/>
                  </a:moveTo>
                  <a:cubicBezTo>
                    <a:pt x="0" y="15"/>
                    <a:pt x="0" y="14"/>
                    <a:pt x="1" y="12"/>
                  </a:cubicBezTo>
                  <a:cubicBezTo>
                    <a:pt x="2" y="11"/>
                    <a:pt x="3" y="9"/>
                    <a:pt x="5" y="7"/>
                  </a:cubicBezTo>
                  <a:cubicBezTo>
                    <a:pt x="6" y="5"/>
                    <a:pt x="7" y="3"/>
                    <a:pt x="8" y="2"/>
                  </a:cubicBezTo>
                  <a:cubicBezTo>
                    <a:pt x="10" y="1"/>
                    <a:pt x="10" y="0"/>
                    <a:pt x="10" y="0"/>
                  </a:cubicBezTo>
                  <a:cubicBezTo>
                    <a:pt x="10" y="0"/>
                    <a:pt x="10" y="1"/>
                    <a:pt x="9" y="3"/>
                  </a:cubicBezTo>
                  <a:cubicBezTo>
                    <a:pt x="8" y="4"/>
                    <a:pt x="7" y="6"/>
                    <a:pt x="6" y="8"/>
                  </a:cubicBezTo>
                  <a:cubicBezTo>
                    <a:pt x="4" y="9"/>
                    <a:pt x="3" y="11"/>
                    <a:pt x="2" y="12"/>
                  </a:cubicBezTo>
                  <a:cubicBezTo>
                    <a:pt x="0" y="14"/>
                    <a:pt x="0" y="15"/>
                    <a:pt x="0" y="15"/>
                  </a:cubicBezTo>
                  <a:close/>
                </a:path>
              </a:pathLst>
            </a:custGeom>
            <a:solidFill>
              <a:srgbClr val="FFFFFF"/>
            </a:solidFill>
            <a:ln w="9525">
              <a:noFill/>
              <a:round/>
              <a:headEnd/>
              <a:tailE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pic>
        <p:nvPicPr>
          <p:cNvPr id="14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0806" y="174562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22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200"/>
                                        <p:tgtEl>
                                          <p:spTgt spid="233"/>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fade">
                                      <p:cBhvr>
                                        <p:cTn id="11" dur="200"/>
                                        <p:tgtEl>
                                          <p:spTgt spid="211"/>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fade">
                                      <p:cBhvr>
                                        <p:cTn id="15" dur="200"/>
                                        <p:tgtEl>
                                          <p:spTgt spid="215"/>
                                        </p:tgtEl>
                                      </p:cBhvr>
                                    </p:animEffect>
                                  </p:childTnLst>
                                </p:cTn>
                              </p:par>
                            </p:childTnLst>
                          </p:cTn>
                        </p:par>
                        <p:par>
                          <p:cTn id="16" fill="hold">
                            <p:stCondLst>
                              <p:cond delay="1100"/>
                            </p:stCondLst>
                            <p:childTnLst>
                              <p:par>
                                <p:cTn id="17" presetID="23" presetClass="entr" presetSubtype="16" fill="hold" nodeType="afterEffect">
                                  <p:stCondLst>
                                    <p:cond delay="0"/>
                                  </p:stCondLst>
                                  <p:childTnLst>
                                    <p:set>
                                      <p:cBhvr>
                                        <p:cTn id="18" dur="1" fill="hold">
                                          <p:stCondLst>
                                            <p:cond delay="0"/>
                                          </p:stCondLst>
                                        </p:cTn>
                                        <p:tgtEl>
                                          <p:spTgt spid="225"/>
                                        </p:tgtEl>
                                        <p:attrNameLst>
                                          <p:attrName>style.visibility</p:attrName>
                                        </p:attrNameLst>
                                      </p:cBhvr>
                                      <p:to>
                                        <p:strVal val="visible"/>
                                      </p:to>
                                    </p:set>
                                    <p:anim calcmode="lin" valueType="num">
                                      <p:cBhvr additive="base">
                                        <p:cTn id="19" dur="200"/>
                                        <p:tgtEl>
                                          <p:spTgt spid="225"/>
                                        </p:tgtEl>
                                        <p:attrNameLst>
                                          <p:attrName>ppt_w</p:attrName>
                                        </p:attrNameLst>
                                      </p:cBhvr>
                                      <p:tavLst>
                                        <p:tav tm="0">
                                          <p:val>
                                            <p:strVal val="0"/>
                                          </p:val>
                                        </p:tav>
                                        <p:tav tm="100000">
                                          <p:val>
                                            <p:strVal val="#ppt_w"/>
                                          </p:val>
                                        </p:tav>
                                      </p:tavLst>
                                    </p:anim>
                                    <p:anim calcmode="lin" valueType="num">
                                      <p:cBhvr additive="base">
                                        <p:cTn id="20" dur="200"/>
                                        <p:tgtEl>
                                          <p:spTgt spid="225"/>
                                        </p:tgtEl>
                                        <p:attrNameLst>
                                          <p:attrName>ppt_h</p:attrName>
                                        </p:attrNameLst>
                                      </p:cBhvr>
                                      <p:tavLst>
                                        <p:tav tm="0">
                                          <p:val>
                                            <p:strVal val="0"/>
                                          </p:val>
                                        </p:tav>
                                        <p:tav tm="100000">
                                          <p:val>
                                            <p:strVal val="#ppt_h"/>
                                          </p:val>
                                        </p:tav>
                                      </p:tavLst>
                                    </p:anim>
                                  </p:childTnLst>
                                </p:cTn>
                              </p:par>
                            </p:childTnLst>
                          </p:cTn>
                        </p:par>
                        <p:par>
                          <p:cTn id="21" fill="hold">
                            <p:stCondLst>
                              <p:cond delay="1300"/>
                            </p:stCondLst>
                            <p:childTnLst>
                              <p:par>
                                <p:cTn id="22" presetID="10" presetClass="entr" presetSubtype="0" fill="hold" nodeType="afterEffect">
                                  <p:stCondLst>
                                    <p:cond delay="0"/>
                                  </p:stCondLst>
                                  <p:childTnLst>
                                    <p:set>
                                      <p:cBhvr>
                                        <p:cTn id="23" dur="1" fill="hold">
                                          <p:stCondLst>
                                            <p:cond delay="0"/>
                                          </p:stCondLst>
                                        </p:cTn>
                                        <p:tgtEl>
                                          <p:spTgt spid="235"/>
                                        </p:tgtEl>
                                        <p:attrNameLst>
                                          <p:attrName>style.visibility</p:attrName>
                                        </p:attrNameLst>
                                      </p:cBhvr>
                                      <p:to>
                                        <p:strVal val="visible"/>
                                      </p:to>
                                    </p:set>
                                    <p:animEffect transition="in" filter="fade">
                                      <p:cBhvr>
                                        <p:cTn id="24" dur="200"/>
                                        <p:tgtEl>
                                          <p:spTgt spid="23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27"/>
                                        </p:tgtEl>
                                        <p:attrNameLst>
                                          <p:attrName>style.visibility</p:attrName>
                                        </p:attrNameLst>
                                      </p:cBhvr>
                                      <p:to>
                                        <p:strVal val="visible"/>
                                      </p:to>
                                    </p:set>
                                    <p:animEffect transition="in" filter="fade">
                                      <p:cBhvr>
                                        <p:cTn id="28" dur="200"/>
                                        <p:tgtEl>
                                          <p:spTgt spid="227"/>
                                        </p:tgtEl>
                                      </p:cBhvr>
                                    </p:animEffect>
                                  </p:childTnLst>
                                </p:cTn>
                              </p:par>
                            </p:childTnLst>
                          </p:cTn>
                        </p:par>
                        <p:par>
                          <p:cTn id="29" fill="hold">
                            <p:stCondLst>
                              <p:cond delay="1700"/>
                            </p:stCondLst>
                            <p:childTnLst>
                              <p:par>
                                <p:cTn id="30" presetID="10" presetClass="entr" presetSubtype="0"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par>
                          <p:cTn id="33" fill="hold">
                            <p:stCondLst>
                              <p:cond delay="2200"/>
                            </p:stCondLst>
                            <p:childTnLst>
                              <p:par>
                                <p:cTn id="34" presetID="10" presetClass="entr" presetSubtype="0" fill="hold" nodeType="after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fade">
                                      <p:cBhvr>
                                        <p:cTn id="36" dur="200"/>
                                        <p:tgtEl>
                                          <p:spTgt spid="191"/>
                                        </p:tgtEl>
                                      </p:cBhvr>
                                    </p:animEffect>
                                  </p:childTnLst>
                                </p:cTn>
                              </p:par>
                            </p:childTnLst>
                          </p:cTn>
                        </p:par>
                        <p:par>
                          <p:cTn id="37" fill="hold">
                            <p:stCondLst>
                              <p:cond delay="2400"/>
                            </p:stCondLst>
                            <p:childTnLst>
                              <p:par>
                                <p:cTn id="38" presetID="10" presetClass="entr" presetSubtype="0" fill="hold" nodeType="afterEffect">
                                  <p:stCondLst>
                                    <p:cond delay="0"/>
                                  </p:stCondLst>
                                  <p:childTnLst>
                                    <p:set>
                                      <p:cBhvr>
                                        <p:cTn id="39" dur="1" fill="hold">
                                          <p:stCondLst>
                                            <p:cond delay="0"/>
                                          </p:stCondLst>
                                        </p:cTn>
                                        <p:tgtEl>
                                          <p:spTgt spid="192"/>
                                        </p:tgtEl>
                                        <p:attrNameLst>
                                          <p:attrName>style.visibility</p:attrName>
                                        </p:attrNameLst>
                                      </p:cBhvr>
                                      <p:to>
                                        <p:strVal val="visible"/>
                                      </p:to>
                                    </p:set>
                                    <p:animEffect transition="in" filter="fade">
                                      <p:cBhvr>
                                        <p:cTn id="40" dur="200"/>
                                        <p:tgtEl>
                                          <p:spTgt spid="192"/>
                                        </p:tgtEl>
                                      </p:cBhvr>
                                    </p:animEffect>
                                  </p:childTnLst>
                                </p:cTn>
                              </p:par>
                            </p:childTnLst>
                          </p:cTn>
                        </p:par>
                        <p:par>
                          <p:cTn id="41" fill="hold">
                            <p:stCondLst>
                              <p:cond delay="2600"/>
                            </p:stCondLst>
                            <p:childTnLst>
                              <p:par>
                                <p:cTn id="42" presetID="10" presetClass="entr" presetSubtype="0" fill="hold" nodeType="afterEffect">
                                  <p:stCondLst>
                                    <p:cond delay="0"/>
                                  </p:stCondLst>
                                  <p:childTnLst>
                                    <p:set>
                                      <p:cBhvr>
                                        <p:cTn id="43" dur="1" fill="hold">
                                          <p:stCondLst>
                                            <p:cond delay="0"/>
                                          </p:stCondLst>
                                        </p:cTn>
                                        <p:tgtEl>
                                          <p:spTgt spid="193"/>
                                        </p:tgtEl>
                                        <p:attrNameLst>
                                          <p:attrName>style.visibility</p:attrName>
                                        </p:attrNameLst>
                                      </p:cBhvr>
                                      <p:to>
                                        <p:strVal val="visible"/>
                                      </p:to>
                                    </p:set>
                                    <p:animEffect transition="in" filter="fade">
                                      <p:cBhvr>
                                        <p:cTn id="44" dur="200"/>
                                        <p:tgtEl>
                                          <p:spTgt spid="193"/>
                                        </p:tgtEl>
                                      </p:cBhvr>
                                    </p:animEffect>
                                  </p:childTnLst>
                                </p:cTn>
                              </p:par>
                            </p:childTnLst>
                          </p:cTn>
                        </p:par>
                        <p:par>
                          <p:cTn id="45" fill="hold">
                            <p:stCondLst>
                              <p:cond delay="2800"/>
                            </p:stCondLst>
                            <p:childTnLst>
                              <p:par>
                                <p:cTn id="46" presetID="10" presetClass="entr" presetSubtype="0" fill="hold" nodeType="afterEffect">
                                  <p:stCondLst>
                                    <p:cond delay="0"/>
                                  </p:stCondLst>
                                  <p:childTnLst>
                                    <p:set>
                                      <p:cBhvr>
                                        <p:cTn id="47" dur="1" fill="hold">
                                          <p:stCondLst>
                                            <p:cond delay="0"/>
                                          </p:stCondLst>
                                        </p:cTn>
                                        <p:tgtEl>
                                          <p:spTgt spid="194"/>
                                        </p:tgtEl>
                                        <p:attrNameLst>
                                          <p:attrName>style.visibility</p:attrName>
                                        </p:attrNameLst>
                                      </p:cBhvr>
                                      <p:to>
                                        <p:strVal val="visible"/>
                                      </p:to>
                                    </p:set>
                                    <p:animEffect transition="in" filter="fade">
                                      <p:cBhvr>
                                        <p:cTn id="48" dur="200"/>
                                        <p:tgtEl>
                                          <p:spTgt spid="194"/>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195"/>
                                        </p:tgtEl>
                                        <p:attrNameLst>
                                          <p:attrName>style.visibility</p:attrName>
                                        </p:attrNameLst>
                                      </p:cBhvr>
                                      <p:to>
                                        <p:strVal val="visible"/>
                                      </p:to>
                                    </p:set>
                                    <p:animEffect transition="in" filter="fade">
                                      <p:cBhvr>
                                        <p:cTn id="52" dur="200"/>
                                        <p:tgtEl>
                                          <p:spTgt spid="195"/>
                                        </p:tgtEl>
                                      </p:cBhvr>
                                    </p:animEffect>
                                  </p:childTnLst>
                                </p:cTn>
                              </p:par>
                            </p:childTnLst>
                          </p:cTn>
                        </p:par>
                        <p:par>
                          <p:cTn id="53" fill="hold">
                            <p:stCondLst>
                              <p:cond delay="3200"/>
                            </p:stCondLst>
                            <p:childTnLst>
                              <p:par>
                                <p:cTn id="54" presetID="10" presetClass="entr" presetSubtype="0" fill="hold" nodeType="afterEffect">
                                  <p:stCondLst>
                                    <p:cond delay="0"/>
                                  </p:stCondLst>
                                  <p:childTnLst>
                                    <p:set>
                                      <p:cBhvr>
                                        <p:cTn id="55" dur="1" fill="hold">
                                          <p:stCondLst>
                                            <p:cond delay="0"/>
                                          </p:stCondLst>
                                        </p:cTn>
                                        <p:tgtEl>
                                          <p:spTgt spid="196"/>
                                        </p:tgtEl>
                                        <p:attrNameLst>
                                          <p:attrName>style.visibility</p:attrName>
                                        </p:attrNameLst>
                                      </p:cBhvr>
                                      <p:to>
                                        <p:strVal val="visible"/>
                                      </p:to>
                                    </p:set>
                                    <p:animEffect transition="in" filter="fade">
                                      <p:cBhvr>
                                        <p:cTn id="56" dur="200"/>
                                        <p:tgtEl>
                                          <p:spTgt spid="196"/>
                                        </p:tgtEl>
                                      </p:cBhvr>
                                    </p:animEffect>
                                  </p:childTnLst>
                                </p:cTn>
                              </p:par>
                            </p:childTnLst>
                          </p:cTn>
                        </p:par>
                        <p:par>
                          <p:cTn id="57" fill="hold">
                            <p:stCondLst>
                              <p:cond delay="3400"/>
                            </p:stCondLst>
                            <p:childTnLst>
                              <p:par>
                                <p:cTn id="58" presetID="10" presetClass="entr" presetSubtype="0" fill="hold" nodeType="afterEffect">
                                  <p:stCondLst>
                                    <p:cond delay="0"/>
                                  </p:stCondLst>
                                  <p:childTnLst>
                                    <p:set>
                                      <p:cBhvr>
                                        <p:cTn id="59" dur="1" fill="hold">
                                          <p:stCondLst>
                                            <p:cond delay="0"/>
                                          </p:stCondLst>
                                        </p:cTn>
                                        <p:tgtEl>
                                          <p:spTgt spid="197"/>
                                        </p:tgtEl>
                                        <p:attrNameLst>
                                          <p:attrName>style.visibility</p:attrName>
                                        </p:attrNameLst>
                                      </p:cBhvr>
                                      <p:to>
                                        <p:strVal val="visible"/>
                                      </p:to>
                                    </p:set>
                                    <p:animEffect transition="in" filter="fade">
                                      <p:cBhvr>
                                        <p:cTn id="60" dur="200"/>
                                        <p:tgtEl>
                                          <p:spTgt spid="197"/>
                                        </p:tgtEl>
                                      </p:cBhvr>
                                    </p:animEffect>
                                  </p:childTnLst>
                                </p:cTn>
                              </p:par>
                            </p:childTnLst>
                          </p:cTn>
                        </p:par>
                        <p:par>
                          <p:cTn id="61" fill="hold">
                            <p:stCondLst>
                              <p:cond delay="3600"/>
                            </p:stCondLst>
                            <p:childTnLst>
                              <p:par>
                                <p:cTn id="62" presetID="10" presetClass="entr" presetSubtype="0" fill="hold" nodeType="afterEffect">
                                  <p:stCondLst>
                                    <p:cond delay="0"/>
                                  </p:stCondLst>
                                  <p:childTnLst>
                                    <p:set>
                                      <p:cBhvr>
                                        <p:cTn id="63" dur="1" fill="hold">
                                          <p:stCondLst>
                                            <p:cond delay="0"/>
                                          </p:stCondLst>
                                        </p:cTn>
                                        <p:tgtEl>
                                          <p:spTgt spid="214"/>
                                        </p:tgtEl>
                                        <p:attrNameLst>
                                          <p:attrName>style.visibility</p:attrName>
                                        </p:attrNameLst>
                                      </p:cBhvr>
                                      <p:to>
                                        <p:strVal val="visible"/>
                                      </p:to>
                                    </p:set>
                                    <p:animEffect transition="in" filter="fade">
                                      <p:cBhvr>
                                        <p:cTn id="64" dur="200"/>
                                        <p:tgtEl>
                                          <p:spTgt spid="214"/>
                                        </p:tgtEl>
                                      </p:cBhvr>
                                    </p:animEffect>
                                  </p:childTnLst>
                                </p:cTn>
                              </p:par>
                            </p:childTnLst>
                          </p:cTn>
                        </p:par>
                        <p:par>
                          <p:cTn id="65" fill="hold">
                            <p:stCondLst>
                              <p:cond delay="3800"/>
                            </p:stCondLst>
                            <p:childTnLst>
                              <p:par>
                                <p:cTn id="66" presetID="23" presetClass="entr" presetSubtype="16" fill="hold" nodeType="afterEffect">
                                  <p:stCondLst>
                                    <p:cond delay="0"/>
                                  </p:stCondLst>
                                  <p:childTnLst>
                                    <p:set>
                                      <p:cBhvr>
                                        <p:cTn id="67" dur="1" fill="hold">
                                          <p:stCondLst>
                                            <p:cond delay="0"/>
                                          </p:stCondLst>
                                        </p:cTn>
                                        <p:tgtEl>
                                          <p:spTgt spid="230"/>
                                        </p:tgtEl>
                                        <p:attrNameLst>
                                          <p:attrName>style.visibility</p:attrName>
                                        </p:attrNameLst>
                                      </p:cBhvr>
                                      <p:to>
                                        <p:strVal val="visible"/>
                                      </p:to>
                                    </p:set>
                                    <p:anim calcmode="lin" valueType="num">
                                      <p:cBhvr additive="base">
                                        <p:cTn id="68" dur="200"/>
                                        <p:tgtEl>
                                          <p:spTgt spid="230"/>
                                        </p:tgtEl>
                                        <p:attrNameLst>
                                          <p:attrName>ppt_w</p:attrName>
                                        </p:attrNameLst>
                                      </p:cBhvr>
                                      <p:tavLst>
                                        <p:tav tm="0">
                                          <p:val>
                                            <p:strVal val="0"/>
                                          </p:val>
                                        </p:tav>
                                        <p:tav tm="100000">
                                          <p:val>
                                            <p:strVal val="#ppt_w"/>
                                          </p:val>
                                        </p:tav>
                                      </p:tavLst>
                                    </p:anim>
                                    <p:anim calcmode="lin" valueType="num">
                                      <p:cBhvr additive="base">
                                        <p:cTn id="69" dur="200"/>
                                        <p:tgtEl>
                                          <p:spTgt spid="230"/>
                                        </p:tgtEl>
                                        <p:attrNameLst>
                                          <p:attrName>ppt_h</p:attrName>
                                        </p:attrNameLst>
                                      </p:cBhvr>
                                      <p:tavLst>
                                        <p:tav tm="0">
                                          <p:val>
                                            <p:strVal val="0"/>
                                          </p:val>
                                        </p:tav>
                                        <p:tav tm="100000">
                                          <p:val>
                                            <p:strVal val="#ppt_h"/>
                                          </p:val>
                                        </p:tav>
                                      </p:tavLst>
                                    </p:anim>
                                  </p:childTnLst>
                                </p:cTn>
                              </p:par>
                            </p:childTnLst>
                          </p:cTn>
                        </p:par>
                        <p:par>
                          <p:cTn id="70" fill="hold">
                            <p:stCondLst>
                              <p:cond delay="4000"/>
                            </p:stCondLst>
                            <p:childTnLst>
                              <p:par>
                                <p:cTn id="71" presetID="10" presetClass="entr" presetSubtype="0" fill="hold" nodeType="afterEffect">
                                  <p:stCondLst>
                                    <p:cond delay="0"/>
                                  </p:stCondLst>
                                  <p:childTnLst>
                                    <p:set>
                                      <p:cBhvr>
                                        <p:cTn id="72" dur="1" fill="hold">
                                          <p:stCondLst>
                                            <p:cond delay="0"/>
                                          </p:stCondLst>
                                        </p:cTn>
                                        <p:tgtEl>
                                          <p:spTgt spid="237"/>
                                        </p:tgtEl>
                                        <p:attrNameLst>
                                          <p:attrName>style.visibility</p:attrName>
                                        </p:attrNameLst>
                                      </p:cBhvr>
                                      <p:to>
                                        <p:strVal val="visible"/>
                                      </p:to>
                                    </p:set>
                                    <p:animEffect transition="in" filter="fade">
                                      <p:cBhvr>
                                        <p:cTn id="73" dur="200"/>
                                        <p:tgtEl>
                                          <p:spTgt spid="237"/>
                                        </p:tgtEl>
                                      </p:cBhvr>
                                    </p:animEffect>
                                  </p:childTnLst>
                                </p:cTn>
                              </p:par>
                            </p:childTnLst>
                          </p:cTn>
                        </p:par>
                        <p:par>
                          <p:cTn id="74" fill="hold">
                            <p:stCondLst>
                              <p:cond delay="4200"/>
                            </p:stCondLst>
                            <p:childTnLst>
                              <p:par>
                                <p:cTn id="75" presetID="10" presetClass="entr" presetSubtype="0" fill="hold" nodeType="afterEffect">
                                  <p:stCondLst>
                                    <p:cond delay="0"/>
                                  </p:stCondLst>
                                  <p:childTnLst>
                                    <p:set>
                                      <p:cBhvr>
                                        <p:cTn id="76" dur="1" fill="hold">
                                          <p:stCondLst>
                                            <p:cond delay="0"/>
                                          </p:stCondLst>
                                        </p:cTn>
                                        <p:tgtEl>
                                          <p:spTgt spid="198"/>
                                        </p:tgtEl>
                                        <p:attrNameLst>
                                          <p:attrName>style.visibility</p:attrName>
                                        </p:attrNameLst>
                                      </p:cBhvr>
                                      <p:to>
                                        <p:strVal val="visible"/>
                                      </p:to>
                                    </p:set>
                                    <p:animEffect transition="in" filter="fade">
                                      <p:cBhvr>
                                        <p:cTn id="77" dur="200"/>
                                        <p:tgtEl>
                                          <p:spTgt spid="198"/>
                                        </p:tgtEl>
                                      </p:cBhvr>
                                    </p:animEffect>
                                  </p:childTnLst>
                                </p:cTn>
                              </p:par>
                            </p:childTnLst>
                          </p:cTn>
                        </p:par>
                        <p:par>
                          <p:cTn id="78" fill="hold">
                            <p:stCondLst>
                              <p:cond delay="4400"/>
                            </p:stCondLst>
                            <p:childTnLst>
                              <p:par>
                                <p:cTn id="79" presetID="10" presetClass="entr" presetSubtype="0" fill="hold" nodeType="after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200"/>
                                        <p:tgtEl>
                                          <p:spTgt spid="210"/>
                                        </p:tgtEl>
                                      </p:cBhvr>
                                    </p:animEffect>
                                  </p:childTnLst>
                                </p:cTn>
                              </p:par>
                            </p:childTnLst>
                          </p:cTn>
                        </p:par>
                        <p:par>
                          <p:cTn id="82" fill="hold">
                            <p:stCondLst>
                              <p:cond delay="4600"/>
                            </p:stCondLst>
                            <p:childTnLst>
                              <p:par>
                                <p:cTn id="83" presetID="10" presetClass="entr" presetSubtype="0" fill="hold" nodeType="afterEffect">
                                  <p:stCondLst>
                                    <p:cond delay="0"/>
                                  </p:stCondLst>
                                  <p:childTnLst>
                                    <p:set>
                                      <p:cBhvr>
                                        <p:cTn id="84" dur="1" fill="hold">
                                          <p:stCondLst>
                                            <p:cond delay="0"/>
                                          </p:stCondLst>
                                        </p:cTn>
                                        <p:tgtEl>
                                          <p:spTgt spid="202"/>
                                        </p:tgtEl>
                                        <p:attrNameLst>
                                          <p:attrName>style.visibility</p:attrName>
                                        </p:attrNameLst>
                                      </p:cBhvr>
                                      <p:to>
                                        <p:strVal val="visible"/>
                                      </p:to>
                                    </p:set>
                                    <p:animEffect transition="in" filter="fade">
                                      <p:cBhvr>
                                        <p:cTn id="85" dur="200"/>
                                        <p:tgtEl>
                                          <p:spTgt spid="202"/>
                                        </p:tgtEl>
                                      </p:cBhvr>
                                    </p:animEffect>
                                  </p:childTnLst>
                                </p:cTn>
                              </p:par>
                            </p:childTnLst>
                          </p:cTn>
                        </p:par>
                        <p:par>
                          <p:cTn id="86" fill="hold">
                            <p:stCondLst>
                              <p:cond delay="4800"/>
                            </p:stCondLst>
                            <p:childTnLst>
                              <p:par>
                                <p:cTn id="87" presetID="10" presetClass="entr" presetSubtype="0" fill="hold" nodeType="afterEffect">
                                  <p:stCondLst>
                                    <p:cond delay="0"/>
                                  </p:stCondLst>
                                  <p:childTnLst>
                                    <p:set>
                                      <p:cBhvr>
                                        <p:cTn id="88" dur="1" fill="hold">
                                          <p:stCondLst>
                                            <p:cond delay="0"/>
                                          </p:stCondLst>
                                        </p:cTn>
                                        <p:tgtEl>
                                          <p:spTgt spid="201"/>
                                        </p:tgtEl>
                                        <p:attrNameLst>
                                          <p:attrName>style.visibility</p:attrName>
                                        </p:attrNameLst>
                                      </p:cBhvr>
                                      <p:to>
                                        <p:strVal val="visible"/>
                                      </p:to>
                                    </p:set>
                                    <p:animEffect transition="in" filter="fade">
                                      <p:cBhvr>
                                        <p:cTn id="89" dur="200"/>
                                        <p:tgtEl>
                                          <p:spTgt spid="201"/>
                                        </p:tgtEl>
                                      </p:cBhvr>
                                    </p:animEffect>
                                  </p:childTnLst>
                                </p:cTn>
                              </p:par>
                            </p:childTnLst>
                          </p:cTn>
                        </p:par>
                        <p:par>
                          <p:cTn id="90" fill="hold">
                            <p:stCondLst>
                              <p:cond delay="5000"/>
                            </p:stCondLst>
                            <p:childTnLst>
                              <p:par>
                                <p:cTn id="91" presetID="10" presetClass="entr" presetSubtype="0" fill="hold" nodeType="afterEffect">
                                  <p:stCondLst>
                                    <p:cond delay="0"/>
                                  </p:stCondLst>
                                  <p:childTnLst>
                                    <p:set>
                                      <p:cBhvr>
                                        <p:cTn id="92" dur="1" fill="hold">
                                          <p:stCondLst>
                                            <p:cond delay="0"/>
                                          </p:stCondLst>
                                        </p:cTn>
                                        <p:tgtEl>
                                          <p:spTgt spid="200"/>
                                        </p:tgtEl>
                                        <p:attrNameLst>
                                          <p:attrName>style.visibility</p:attrName>
                                        </p:attrNameLst>
                                      </p:cBhvr>
                                      <p:to>
                                        <p:strVal val="visible"/>
                                      </p:to>
                                    </p:set>
                                    <p:animEffect transition="in" filter="fade">
                                      <p:cBhvr>
                                        <p:cTn id="93" dur="200"/>
                                        <p:tgtEl>
                                          <p:spTgt spid="200"/>
                                        </p:tgtEl>
                                      </p:cBhvr>
                                    </p:animEffect>
                                  </p:childTnLst>
                                </p:cTn>
                              </p:par>
                            </p:childTnLst>
                          </p:cTn>
                        </p:par>
                        <p:par>
                          <p:cTn id="94" fill="hold">
                            <p:stCondLst>
                              <p:cond delay="5200"/>
                            </p:stCondLst>
                            <p:childTnLst>
                              <p:par>
                                <p:cTn id="95" presetID="10" presetClass="entr" presetSubtype="0" fill="hold" nodeType="afterEffect">
                                  <p:stCondLst>
                                    <p:cond delay="0"/>
                                  </p:stCondLst>
                                  <p:childTnLst>
                                    <p:set>
                                      <p:cBhvr>
                                        <p:cTn id="96" dur="1" fill="hold">
                                          <p:stCondLst>
                                            <p:cond delay="0"/>
                                          </p:stCondLst>
                                        </p:cTn>
                                        <p:tgtEl>
                                          <p:spTgt spid="199"/>
                                        </p:tgtEl>
                                        <p:attrNameLst>
                                          <p:attrName>style.visibility</p:attrName>
                                        </p:attrNameLst>
                                      </p:cBhvr>
                                      <p:to>
                                        <p:strVal val="visible"/>
                                      </p:to>
                                    </p:set>
                                    <p:animEffect transition="in" filter="fade">
                                      <p:cBhvr>
                                        <p:cTn id="97" dur="200"/>
                                        <p:tgtEl>
                                          <p:spTgt spid="199"/>
                                        </p:tgtEl>
                                      </p:cBhvr>
                                    </p:animEffect>
                                  </p:childTnLst>
                                </p:cTn>
                              </p:par>
                            </p:childTnLst>
                          </p:cTn>
                        </p:par>
                        <p:par>
                          <p:cTn id="98" fill="hold">
                            <p:stCondLst>
                              <p:cond delay="5400"/>
                            </p:stCondLst>
                            <p:childTnLst>
                              <p:par>
                                <p:cTn id="99" presetID="10" presetClass="entr" presetSubtype="0" fill="hold" nodeType="afterEffect">
                                  <p:stCondLst>
                                    <p:cond delay="0"/>
                                  </p:stCondLst>
                                  <p:childTnLst>
                                    <p:set>
                                      <p:cBhvr>
                                        <p:cTn id="100" dur="1" fill="hold">
                                          <p:stCondLst>
                                            <p:cond delay="0"/>
                                          </p:stCondLst>
                                        </p:cTn>
                                        <p:tgtEl>
                                          <p:spTgt spid="218"/>
                                        </p:tgtEl>
                                        <p:attrNameLst>
                                          <p:attrName>style.visibility</p:attrName>
                                        </p:attrNameLst>
                                      </p:cBhvr>
                                      <p:to>
                                        <p:strVal val="visible"/>
                                      </p:to>
                                    </p:set>
                                    <p:animEffect transition="in" filter="fade">
                                      <p:cBhvr>
                                        <p:cTn id="101" dur="200"/>
                                        <p:tgtEl>
                                          <p:spTgt spid="218"/>
                                        </p:tgtEl>
                                      </p:cBhvr>
                                    </p:animEffect>
                                  </p:childTnLst>
                                </p:cTn>
                              </p:par>
                            </p:childTnLst>
                          </p:cTn>
                        </p:par>
                        <p:par>
                          <p:cTn id="102" fill="hold">
                            <p:stCondLst>
                              <p:cond delay="5600"/>
                            </p:stCondLst>
                            <p:childTnLst>
                              <p:par>
                                <p:cTn id="103" presetID="23" presetClass="entr" presetSubtype="16" fill="hold" nodeType="afterEffect">
                                  <p:stCondLst>
                                    <p:cond delay="0"/>
                                  </p:stCondLst>
                                  <p:childTnLst>
                                    <p:set>
                                      <p:cBhvr>
                                        <p:cTn id="104" dur="1" fill="hold">
                                          <p:stCondLst>
                                            <p:cond delay="0"/>
                                          </p:stCondLst>
                                        </p:cTn>
                                        <p:tgtEl>
                                          <p:spTgt spid="232"/>
                                        </p:tgtEl>
                                        <p:attrNameLst>
                                          <p:attrName>style.visibility</p:attrName>
                                        </p:attrNameLst>
                                      </p:cBhvr>
                                      <p:to>
                                        <p:strVal val="visible"/>
                                      </p:to>
                                    </p:set>
                                    <p:anim calcmode="lin" valueType="num">
                                      <p:cBhvr additive="base">
                                        <p:cTn id="105" dur="200"/>
                                        <p:tgtEl>
                                          <p:spTgt spid="232"/>
                                        </p:tgtEl>
                                        <p:attrNameLst>
                                          <p:attrName>ppt_w</p:attrName>
                                        </p:attrNameLst>
                                      </p:cBhvr>
                                      <p:tavLst>
                                        <p:tav tm="0">
                                          <p:val>
                                            <p:strVal val="0"/>
                                          </p:val>
                                        </p:tav>
                                        <p:tav tm="100000">
                                          <p:val>
                                            <p:strVal val="#ppt_w"/>
                                          </p:val>
                                        </p:tav>
                                      </p:tavLst>
                                    </p:anim>
                                    <p:anim calcmode="lin" valueType="num">
                                      <p:cBhvr additive="base">
                                        <p:cTn id="106" dur="200"/>
                                        <p:tgtEl>
                                          <p:spTgt spid="232"/>
                                        </p:tgtEl>
                                        <p:attrNameLst>
                                          <p:attrName>ppt_h</p:attrName>
                                        </p:attrNameLst>
                                      </p:cBhvr>
                                      <p:tavLst>
                                        <p:tav tm="0">
                                          <p:val>
                                            <p:strVal val="0"/>
                                          </p:val>
                                        </p:tav>
                                        <p:tav tm="100000">
                                          <p:val>
                                            <p:strVal val="#ppt_h"/>
                                          </p:val>
                                        </p:tav>
                                      </p:tavLst>
                                    </p:anim>
                                  </p:childTnLst>
                                </p:cTn>
                              </p:par>
                            </p:childTnLst>
                          </p:cTn>
                        </p:par>
                        <p:par>
                          <p:cTn id="107" fill="hold">
                            <p:stCondLst>
                              <p:cond delay="5800"/>
                            </p:stCondLst>
                            <p:childTnLst>
                              <p:par>
                                <p:cTn id="108" presetID="10" presetClass="entr" presetSubtype="0" fill="hold" nodeType="afterEffect">
                                  <p:stCondLst>
                                    <p:cond delay="0"/>
                                  </p:stCondLst>
                                  <p:childTnLst>
                                    <p:set>
                                      <p:cBhvr>
                                        <p:cTn id="109" dur="1" fill="hold">
                                          <p:stCondLst>
                                            <p:cond delay="0"/>
                                          </p:stCondLst>
                                        </p:cTn>
                                        <p:tgtEl>
                                          <p:spTgt spid="236"/>
                                        </p:tgtEl>
                                        <p:attrNameLst>
                                          <p:attrName>style.visibility</p:attrName>
                                        </p:attrNameLst>
                                      </p:cBhvr>
                                      <p:to>
                                        <p:strVal val="visible"/>
                                      </p:to>
                                    </p:set>
                                    <p:animEffect transition="in" filter="fade">
                                      <p:cBhvr>
                                        <p:cTn id="110" dur="200"/>
                                        <p:tgtEl>
                                          <p:spTgt spid="236"/>
                                        </p:tgtEl>
                                      </p:cBhvr>
                                    </p:animEffect>
                                  </p:childTnLst>
                                </p:cTn>
                              </p:par>
                            </p:childTnLst>
                          </p:cTn>
                        </p:par>
                        <p:par>
                          <p:cTn id="111" fill="hold">
                            <p:stCondLst>
                              <p:cond delay="6000"/>
                            </p:stCondLst>
                            <p:childTnLst>
                              <p:par>
                                <p:cTn id="112" presetID="10" presetClass="entr" presetSubtype="0" fill="hold" nodeType="afterEffect">
                                  <p:stCondLst>
                                    <p:cond delay="0"/>
                                  </p:stCondLst>
                                  <p:childTnLst>
                                    <p:set>
                                      <p:cBhvr>
                                        <p:cTn id="113" dur="1" fill="hold">
                                          <p:stCondLst>
                                            <p:cond delay="0"/>
                                          </p:stCondLst>
                                        </p:cTn>
                                        <p:tgtEl>
                                          <p:spTgt spid="203"/>
                                        </p:tgtEl>
                                        <p:attrNameLst>
                                          <p:attrName>style.visibility</p:attrName>
                                        </p:attrNameLst>
                                      </p:cBhvr>
                                      <p:to>
                                        <p:strVal val="visible"/>
                                      </p:to>
                                    </p:set>
                                    <p:animEffect transition="in" filter="fade">
                                      <p:cBhvr>
                                        <p:cTn id="114" dur="200"/>
                                        <p:tgtEl>
                                          <p:spTgt spid="203"/>
                                        </p:tgtEl>
                                      </p:cBhvr>
                                    </p:animEffect>
                                  </p:childTnLst>
                                </p:cTn>
                              </p:par>
                            </p:childTnLst>
                          </p:cTn>
                        </p:par>
                        <p:par>
                          <p:cTn id="115" fill="hold">
                            <p:stCondLst>
                              <p:cond delay="6200"/>
                            </p:stCondLst>
                            <p:childTnLst>
                              <p:par>
                                <p:cTn id="116" presetID="10" presetClass="entr" presetSubtype="0" fill="hold" nodeType="afterEffect">
                                  <p:stCondLst>
                                    <p:cond delay="0"/>
                                  </p:stCondLst>
                                  <p:childTnLst>
                                    <p:set>
                                      <p:cBhvr>
                                        <p:cTn id="117" dur="1" fill="hold">
                                          <p:stCondLst>
                                            <p:cond delay="0"/>
                                          </p:stCondLst>
                                        </p:cTn>
                                        <p:tgtEl>
                                          <p:spTgt spid="221"/>
                                        </p:tgtEl>
                                        <p:attrNameLst>
                                          <p:attrName>style.visibility</p:attrName>
                                        </p:attrNameLst>
                                      </p:cBhvr>
                                      <p:to>
                                        <p:strVal val="visible"/>
                                      </p:to>
                                    </p:set>
                                    <p:animEffect transition="in" filter="fade">
                                      <p:cBhvr>
                                        <p:cTn id="118" dur="200"/>
                                        <p:tgtEl>
                                          <p:spTgt spid="221"/>
                                        </p:tgtEl>
                                      </p:cBhvr>
                                    </p:animEffect>
                                  </p:childTnLst>
                                </p:cTn>
                              </p:par>
                            </p:childTnLst>
                          </p:cTn>
                        </p:par>
                        <p:par>
                          <p:cTn id="119" fill="hold">
                            <p:stCondLst>
                              <p:cond delay="6400"/>
                            </p:stCondLst>
                            <p:childTnLst>
                              <p:par>
                                <p:cTn id="120" presetID="10" presetClass="entr" presetSubtype="0" fill="hold" nodeType="afterEffect">
                                  <p:stCondLst>
                                    <p:cond delay="0"/>
                                  </p:stCondLst>
                                  <p:childTnLst>
                                    <p:set>
                                      <p:cBhvr>
                                        <p:cTn id="121" dur="1" fill="hold">
                                          <p:stCondLst>
                                            <p:cond delay="0"/>
                                          </p:stCondLst>
                                        </p:cTn>
                                        <p:tgtEl>
                                          <p:spTgt spid="205"/>
                                        </p:tgtEl>
                                        <p:attrNameLst>
                                          <p:attrName>style.visibility</p:attrName>
                                        </p:attrNameLst>
                                      </p:cBhvr>
                                      <p:to>
                                        <p:strVal val="visible"/>
                                      </p:to>
                                    </p:set>
                                    <p:animEffect transition="in" filter="fade">
                                      <p:cBhvr>
                                        <p:cTn id="122" dur="200"/>
                                        <p:tgtEl>
                                          <p:spTgt spid="205"/>
                                        </p:tgtEl>
                                      </p:cBhvr>
                                    </p:animEffect>
                                  </p:childTnLst>
                                </p:cTn>
                              </p:par>
                            </p:childTnLst>
                          </p:cTn>
                        </p:par>
                        <p:par>
                          <p:cTn id="123" fill="hold">
                            <p:stCondLst>
                              <p:cond delay="6600"/>
                            </p:stCondLst>
                            <p:childTnLst>
                              <p:par>
                                <p:cTn id="124" presetID="10" presetClass="entr" presetSubtype="0" fill="hold" nodeType="afterEffect">
                                  <p:stCondLst>
                                    <p:cond delay="0"/>
                                  </p:stCondLst>
                                  <p:childTnLst>
                                    <p:set>
                                      <p:cBhvr>
                                        <p:cTn id="125" dur="1" fill="hold">
                                          <p:stCondLst>
                                            <p:cond delay="0"/>
                                          </p:stCondLst>
                                        </p:cTn>
                                        <p:tgtEl>
                                          <p:spTgt spid="206"/>
                                        </p:tgtEl>
                                        <p:attrNameLst>
                                          <p:attrName>style.visibility</p:attrName>
                                        </p:attrNameLst>
                                      </p:cBhvr>
                                      <p:to>
                                        <p:strVal val="visible"/>
                                      </p:to>
                                    </p:set>
                                    <p:animEffect transition="in" filter="fade">
                                      <p:cBhvr>
                                        <p:cTn id="126" dur="200"/>
                                        <p:tgtEl>
                                          <p:spTgt spid="206"/>
                                        </p:tgtEl>
                                      </p:cBhvr>
                                    </p:animEffect>
                                  </p:childTnLst>
                                </p:cTn>
                              </p:par>
                            </p:childTnLst>
                          </p:cTn>
                        </p:par>
                        <p:par>
                          <p:cTn id="127" fill="hold">
                            <p:stCondLst>
                              <p:cond delay="6800"/>
                            </p:stCondLst>
                            <p:childTnLst>
                              <p:par>
                                <p:cTn id="128" presetID="10" presetClass="entr" presetSubtype="0" fill="hold" nodeType="afterEffect">
                                  <p:stCondLst>
                                    <p:cond delay="0"/>
                                  </p:stCondLst>
                                  <p:childTnLst>
                                    <p:set>
                                      <p:cBhvr>
                                        <p:cTn id="129" dur="1" fill="hold">
                                          <p:stCondLst>
                                            <p:cond delay="0"/>
                                          </p:stCondLst>
                                        </p:cTn>
                                        <p:tgtEl>
                                          <p:spTgt spid="207"/>
                                        </p:tgtEl>
                                        <p:attrNameLst>
                                          <p:attrName>style.visibility</p:attrName>
                                        </p:attrNameLst>
                                      </p:cBhvr>
                                      <p:to>
                                        <p:strVal val="visible"/>
                                      </p:to>
                                    </p:set>
                                    <p:animEffect transition="in" filter="fade">
                                      <p:cBhvr>
                                        <p:cTn id="130" dur="200"/>
                                        <p:tgtEl>
                                          <p:spTgt spid="207"/>
                                        </p:tgtEl>
                                      </p:cBhvr>
                                    </p:animEffect>
                                  </p:childTnLst>
                                </p:cTn>
                              </p:par>
                            </p:childTnLst>
                          </p:cTn>
                        </p:par>
                        <p:par>
                          <p:cTn id="131" fill="hold">
                            <p:stCondLst>
                              <p:cond delay="7000"/>
                            </p:stCondLst>
                            <p:childTnLst>
                              <p:par>
                                <p:cTn id="132" presetID="10" presetClass="entr" presetSubtype="0" fill="hold" nodeType="afterEffect">
                                  <p:stCondLst>
                                    <p:cond delay="0"/>
                                  </p:stCondLst>
                                  <p:childTnLst>
                                    <p:set>
                                      <p:cBhvr>
                                        <p:cTn id="133" dur="1" fill="hold">
                                          <p:stCondLst>
                                            <p:cond delay="0"/>
                                          </p:stCondLst>
                                        </p:cTn>
                                        <p:tgtEl>
                                          <p:spTgt spid="208"/>
                                        </p:tgtEl>
                                        <p:attrNameLst>
                                          <p:attrName>style.visibility</p:attrName>
                                        </p:attrNameLst>
                                      </p:cBhvr>
                                      <p:to>
                                        <p:strVal val="visible"/>
                                      </p:to>
                                    </p:set>
                                    <p:animEffect transition="in" filter="fade">
                                      <p:cBhvr>
                                        <p:cTn id="134" dur="200"/>
                                        <p:tgtEl>
                                          <p:spTgt spid="208"/>
                                        </p:tgtEl>
                                      </p:cBhvr>
                                    </p:animEffect>
                                  </p:childTnLst>
                                </p:cTn>
                              </p:par>
                            </p:childTnLst>
                          </p:cTn>
                        </p:par>
                        <p:par>
                          <p:cTn id="135" fill="hold">
                            <p:stCondLst>
                              <p:cond delay="7200"/>
                            </p:stCondLst>
                            <p:childTnLst>
                              <p:par>
                                <p:cTn id="136" presetID="10" presetClass="entr" presetSubtype="0" fill="hold" nodeType="afterEffect">
                                  <p:stCondLst>
                                    <p:cond delay="0"/>
                                  </p:stCondLst>
                                  <p:childTnLst>
                                    <p:set>
                                      <p:cBhvr>
                                        <p:cTn id="137" dur="1" fill="hold">
                                          <p:stCondLst>
                                            <p:cond delay="0"/>
                                          </p:stCondLst>
                                        </p:cTn>
                                        <p:tgtEl>
                                          <p:spTgt spid="209"/>
                                        </p:tgtEl>
                                        <p:attrNameLst>
                                          <p:attrName>style.visibility</p:attrName>
                                        </p:attrNameLst>
                                      </p:cBhvr>
                                      <p:to>
                                        <p:strVal val="visible"/>
                                      </p:to>
                                    </p:set>
                                    <p:animEffect transition="in" filter="fade">
                                      <p:cBhvr>
                                        <p:cTn id="138" dur="200"/>
                                        <p:tgtEl>
                                          <p:spTgt spid="209"/>
                                        </p:tgtEl>
                                      </p:cBhvr>
                                    </p:animEffect>
                                  </p:childTnLst>
                                </p:cTn>
                              </p:par>
                            </p:childTnLst>
                          </p:cTn>
                        </p:par>
                        <p:par>
                          <p:cTn id="139" fill="hold">
                            <p:stCondLst>
                              <p:cond delay="7400"/>
                            </p:stCondLst>
                            <p:childTnLst>
                              <p:par>
                                <p:cTn id="140" presetID="10" presetClass="entr" presetSubtype="0" fill="hold" nodeType="afterEffect">
                                  <p:stCondLst>
                                    <p:cond delay="0"/>
                                  </p:stCondLst>
                                  <p:childTnLst>
                                    <p:set>
                                      <p:cBhvr>
                                        <p:cTn id="141" dur="1" fill="hold">
                                          <p:stCondLst>
                                            <p:cond delay="0"/>
                                          </p:stCondLst>
                                        </p:cTn>
                                        <p:tgtEl>
                                          <p:spTgt spid="204"/>
                                        </p:tgtEl>
                                        <p:attrNameLst>
                                          <p:attrName>style.visibility</p:attrName>
                                        </p:attrNameLst>
                                      </p:cBhvr>
                                      <p:to>
                                        <p:strVal val="visible"/>
                                      </p:to>
                                    </p:set>
                                    <p:animEffect transition="in" filter="fade">
                                      <p:cBhvr>
                                        <p:cTn id="142" dur="200"/>
                                        <p:tgtEl>
                                          <p:spTgt spid="204"/>
                                        </p:tgtEl>
                                      </p:cBhvr>
                                    </p:animEffect>
                                  </p:childTnLst>
                                </p:cTn>
                              </p:par>
                            </p:childTnLst>
                          </p:cTn>
                        </p:par>
                        <p:par>
                          <p:cTn id="143" fill="hold">
                            <p:stCondLst>
                              <p:cond delay="7600"/>
                            </p:stCondLst>
                            <p:childTnLst>
                              <p:par>
                                <p:cTn id="144" presetID="10" presetClass="entr" presetSubtype="0" fill="hold" nodeType="afterEffect">
                                  <p:stCondLst>
                                    <p:cond delay="0"/>
                                  </p:stCondLst>
                                  <p:childTnLst>
                                    <p:set>
                                      <p:cBhvr>
                                        <p:cTn id="145" dur="1" fill="hold">
                                          <p:stCondLst>
                                            <p:cond delay="0"/>
                                          </p:stCondLst>
                                        </p:cTn>
                                        <p:tgtEl>
                                          <p:spTgt spid="222"/>
                                        </p:tgtEl>
                                        <p:attrNameLst>
                                          <p:attrName>style.visibility</p:attrName>
                                        </p:attrNameLst>
                                      </p:cBhvr>
                                      <p:to>
                                        <p:strVal val="visible"/>
                                      </p:to>
                                    </p:set>
                                    <p:animEffect transition="in" filter="fade">
                                      <p:cBhvr>
                                        <p:cTn id="146" dur="200"/>
                                        <p:tgtEl>
                                          <p:spTgt spid="222"/>
                                        </p:tgtEl>
                                      </p:cBhvr>
                                    </p:animEffect>
                                  </p:childTnLst>
                                </p:cTn>
                              </p:par>
                            </p:childTnLst>
                          </p:cTn>
                        </p:par>
                        <p:par>
                          <p:cTn id="147" fill="hold">
                            <p:stCondLst>
                              <p:cond delay="7800"/>
                            </p:stCondLst>
                            <p:childTnLst>
                              <p:par>
                                <p:cTn id="148" presetID="23" presetClass="entr" presetSubtype="16" fill="hold" nodeType="afterEffect">
                                  <p:stCondLst>
                                    <p:cond delay="0"/>
                                  </p:stCondLst>
                                  <p:childTnLst>
                                    <p:set>
                                      <p:cBhvr>
                                        <p:cTn id="149" dur="1" fill="hold">
                                          <p:stCondLst>
                                            <p:cond delay="0"/>
                                          </p:stCondLst>
                                        </p:cTn>
                                        <p:tgtEl>
                                          <p:spTgt spid="231"/>
                                        </p:tgtEl>
                                        <p:attrNameLst>
                                          <p:attrName>style.visibility</p:attrName>
                                        </p:attrNameLst>
                                      </p:cBhvr>
                                      <p:to>
                                        <p:strVal val="visible"/>
                                      </p:to>
                                    </p:set>
                                    <p:anim calcmode="lin" valueType="num">
                                      <p:cBhvr additive="base">
                                        <p:cTn id="150" dur="200"/>
                                        <p:tgtEl>
                                          <p:spTgt spid="231"/>
                                        </p:tgtEl>
                                        <p:attrNameLst>
                                          <p:attrName>ppt_w</p:attrName>
                                        </p:attrNameLst>
                                      </p:cBhvr>
                                      <p:tavLst>
                                        <p:tav tm="0">
                                          <p:val>
                                            <p:strVal val="0"/>
                                          </p:val>
                                        </p:tav>
                                        <p:tav tm="100000">
                                          <p:val>
                                            <p:strVal val="#ppt_w"/>
                                          </p:val>
                                        </p:tav>
                                      </p:tavLst>
                                    </p:anim>
                                    <p:anim calcmode="lin" valueType="num">
                                      <p:cBhvr additive="base">
                                        <p:cTn id="151" dur="200"/>
                                        <p:tgtEl>
                                          <p:spTgt spid="231"/>
                                        </p:tgtEl>
                                        <p:attrNameLst>
                                          <p:attrName>ppt_h</p:attrName>
                                        </p:attrNameLst>
                                      </p:cBhvr>
                                      <p:tavLst>
                                        <p:tav tm="0">
                                          <p:val>
                                            <p:strVal val="0"/>
                                          </p:val>
                                        </p:tav>
                                        <p:tav tm="100000">
                                          <p:val>
                                            <p:strVal val="#ppt_h"/>
                                          </p:val>
                                        </p:tav>
                                      </p:tavLst>
                                    </p:anim>
                                  </p:childTnLst>
                                </p:cTn>
                              </p:par>
                            </p:childTnLst>
                          </p:cTn>
                        </p:par>
                        <p:par>
                          <p:cTn id="152" fill="hold">
                            <p:stCondLst>
                              <p:cond delay="8000"/>
                            </p:stCondLst>
                            <p:childTnLst>
                              <p:par>
                                <p:cTn id="153" presetID="10" presetClass="entr" presetSubtype="0" fill="hold" nodeType="afterEffect">
                                  <p:stCondLst>
                                    <p:cond delay="0"/>
                                  </p:stCondLst>
                                  <p:childTnLst>
                                    <p:set>
                                      <p:cBhvr>
                                        <p:cTn id="154" dur="1" fill="hold">
                                          <p:stCondLst>
                                            <p:cond delay="0"/>
                                          </p:stCondLst>
                                        </p:cTn>
                                        <p:tgtEl>
                                          <p:spTgt spid="234"/>
                                        </p:tgtEl>
                                        <p:attrNameLst>
                                          <p:attrName>style.visibility</p:attrName>
                                        </p:attrNameLst>
                                      </p:cBhvr>
                                      <p:to>
                                        <p:strVal val="visible"/>
                                      </p:to>
                                    </p:set>
                                    <p:animEffect transition="in" filter="fade">
                                      <p:cBhvr>
                                        <p:cTn id="155" dur="200"/>
                                        <p:tgtEl>
                                          <p:spTgt spid="234"/>
                                        </p:tgtEl>
                                      </p:cBhvr>
                                    </p:animEffect>
                                  </p:childTnLst>
                                </p:cTn>
                              </p:par>
                            </p:childTnLst>
                          </p:cTn>
                        </p:par>
                        <p:par>
                          <p:cTn id="156" fill="hold">
                            <p:stCondLst>
                              <p:cond delay="8200"/>
                            </p:stCondLst>
                            <p:childTnLst>
                              <p:par>
                                <p:cTn id="157" presetID="10" presetClass="entr" presetSubtype="0" fill="hold" nodeType="afterEffect">
                                  <p:stCondLst>
                                    <p:cond delay="0"/>
                                  </p:stCondLst>
                                  <p:childTnLst>
                                    <p:set>
                                      <p:cBhvr>
                                        <p:cTn id="158" dur="1" fill="hold">
                                          <p:stCondLst>
                                            <p:cond delay="0"/>
                                          </p:stCondLst>
                                        </p:cTn>
                                        <p:tgtEl>
                                          <p:spTgt spid="226"/>
                                        </p:tgtEl>
                                        <p:attrNameLst>
                                          <p:attrName>style.visibility</p:attrName>
                                        </p:attrNameLst>
                                      </p:cBhvr>
                                      <p:to>
                                        <p:strVal val="visible"/>
                                      </p:to>
                                    </p:set>
                                    <p:animEffect transition="in" filter="fade">
                                      <p:cBhvr>
                                        <p:cTn id="159" dur="2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1" y="-13862"/>
            <a:ext cx="11843657" cy="6857999"/>
            <a:chOff x="0" y="0"/>
            <a:chExt cx="7724630" cy="6857999"/>
          </a:xfrm>
          <a:solidFill>
            <a:srgbClr val="FCD0CD"/>
          </a:solidFill>
          <a:effectLst>
            <a:outerShdw blurRad="254000" dist="88900" algn="l" rotWithShape="0">
              <a:prstClr val="black">
                <a:alpha val="51000"/>
              </a:prstClr>
            </a:outerShdw>
          </a:effectLst>
        </p:grpSpPr>
        <p:sp>
          <p:nvSpPr>
            <p:cNvPr id="17" name="矩形 16"/>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18" name="圓角化同側角落矩形 17"/>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pic>
        <p:nvPicPr>
          <p:cNvPr id="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0806" y="174562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群組 20"/>
          <p:cNvGrpSpPr/>
          <p:nvPr/>
        </p:nvGrpSpPr>
        <p:grpSpPr>
          <a:xfrm>
            <a:off x="1427835" y="1479196"/>
            <a:ext cx="3238816" cy="3677460"/>
            <a:chOff x="6978198" y="1212904"/>
            <a:chExt cx="3238816" cy="3677460"/>
          </a:xfrm>
        </p:grpSpPr>
        <p:grpSp>
          <p:nvGrpSpPr>
            <p:cNvPr id="19" name="群組 18"/>
            <p:cNvGrpSpPr/>
            <p:nvPr/>
          </p:nvGrpSpPr>
          <p:grpSpPr>
            <a:xfrm>
              <a:off x="6978198" y="1212904"/>
              <a:ext cx="3238816" cy="3677460"/>
              <a:chOff x="5549900" y="1103808"/>
              <a:chExt cx="3238816" cy="3677460"/>
            </a:xfrm>
          </p:grpSpPr>
          <p:sp>
            <p:nvSpPr>
              <p:cNvPr id="14" name="圓角矩形 13"/>
              <p:cNvSpPr/>
              <p:nvPr/>
            </p:nvSpPr>
            <p:spPr>
              <a:xfrm>
                <a:off x="5549900" y="1103808"/>
                <a:ext cx="3238816" cy="3677460"/>
              </a:xfrm>
              <a:prstGeom prst="roundRect">
                <a:avLst/>
              </a:prstGeom>
              <a:solidFill>
                <a:srgbClr val="63E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4" name="文字方塊 33"/>
              <p:cNvSpPr txBox="1"/>
              <p:nvPr/>
            </p:nvSpPr>
            <p:spPr>
              <a:xfrm>
                <a:off x="5753100" y="1212904"/>
                <a:ext cx="2844506" cy="1158074"/>
              </a:xfrm>
              <a:prstGeom prst="rect">
                <a:avLst/>
              </a:prstGeom>
              <a:noFill/>
            </p:spPr>
            <p:txBody>
              <a:bodyPr wrap="square" rtlCol="0">
                <a:spAutoFit/>
              </a:bodyPr>
              <a:lstStyle/>
              <a:p>
                <a:pPr algn="ctr">
                  <a:lnSpc>
                    <a:spcPct val="130000"/>
                  </a:lnSpc>
                  <a:spcBef>
                    <a:spcPts val="600"/>
                  </a:spcBef>
                </a:pPr>
                <a:r>
                  <a:rPr lang="en-US" altLang="zh-TW" sz="2800" kern="0" dirty="0" smtClean="0">
                    <a:solidFill>
                      <a:schemeClr val="bg1"/>
                    </a:solidFill>
                    <a:latin typeface="微软雅黑" panose="020B0503020204020204" pitchFamily="34" charset="-122"/>
                    <a:ea typeface="微软雅黑" panose="020B0503020204020204" pitchFamily="34" charset="-122"/>
                    <a:cs typeface="+mn-ea"/>
                    <a:sym typeface="+mn-lt"/>
                  </a:rPr>
                  <a:t>Chinese Questionnaire</a:t>
                </a:r>
              </a:p>
            </p:txBody>
          </p:sp>
        </p:grpSp>
        <p:grpSp>
          <p:nvGrpSpPr>
            <p:cNvPr id="16" name="群組 15"/>
            <p:cNvGrpSpPr/>
            <p:nvPr/>
          </p:nvGrpSpPr>
          <p:grpSpPr>
            <a:xfrm>
              <a:off x="7359266" y="2624931"/>
              <a:ext cx="2539569" cy="1876597"/>
              <a:chOff x="5016708" y="2504791"/>
              <a:chExt cx="2539569" cy="1876597"/>
            </a:xfrm>
          </p:grpSpPr>
          <p:cxnSp>
            <p:nvCxnSpPr>
              <p:cNvPr id="50" name="直線接點 49"/>
              <p:cNvCxnSpPr/>
              <p:nvPr/>
            </p:nvCxnSpPr>
            <p:spPr>
              <a:xfrm>
                <a:off x="5016713" y="2504791"/>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016714" y="2947584"/>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5016711" y="3432547"/>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016710" y="3875338"/>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5016708" y="4381388"/>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55" name="群組 54"/>
          <p:cNvGrpSpPr/>
          <p:nvPr/>
        </p:nvGrpSpPr>
        <p:grpSpPr>
          <a:xfrm>
            <a:off x="6090792" y="1479196"/>
            <a:ext cx="3238816" cy="3677460"/>
            <a:chOff x="6978198" y="1212904"/>
            <a:chExt cx="3238816" cy="3677460"/>
          </a:xfrm>
        </p:grpSpPr>
        <p:grpSp>
          <p:nvGrpSpPr>
            <p:cNvPr id="56" name="群組 55"/>
            <p:cNvGrpSpPr/>
            <p:nvPr/>
          </p:nvGrpSpPr>
          <p:grpSpPr>
            <a:xfrm>
              <a:off x="6978198" y="1212904"/>
              <a:ext cx="3238816" cy="3677460"/>
              <a:chOff x="5549900" y="1103808"/>
              <a:chExt cx="3238816" cy="3677460"/>
            </a:xfrm>
          </p:grpSpPr>
          <p:sp>
            <p:nvSpPr>
              <p:cNvPr id="63" name="圓角矩形 62"/>
              <p:cNvSpPr/>
              <p:nvPr/>
            </p:nvSpPr>
            <p:spPr>
              <a:xfrm>
                <a:off x="5549900" y="1103808"/>
                <a:ext cx="3238816" cy="3677460"/>
              </a:xfrm>
              <a:prstGeom prst="roundRect">
                <a:avLst/>
              </a:prstGeom>
              <a:solidFill>
                <a:srgbClr val="519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4" name="文字方塊 63"/>
              <p:cNvSpPr txBox="1"/>
              <p:nvPr/>
            </p:nvSpPr>
            <p:spPr>
              <a:xfrm>
                <a:off x="5753100" y="1212904"/>
                <a:ext cx="2844506" cy="1158074"/>
              </a:xfrm>
              <a:prstGeom prst="rect">
                <a:avLst/>
              </a:prstGeom>
              <a:noFill/>
            </p:spPr>
            <p:txBody>
              <a:bodyPr wrap="square" rtlCol="0">
                <a:spAutoFit/>
              </a:bodyPr>
              <a:lstStyle/>
              <a:p>
                <a:pPr algn="ctr">
                  <a:lnSpc>
                    <a:spcPct val="130000"/>
                  </a:lnSpc>
                  <a:spcBef>
                    <a:spcPts val="600"/>
                  </a:spcBef>
                </a:pPr>
                <a:r>
                  <a:rPr lang="en-US" altLang="zh-TW" sz="2800" kern="0" dirty="0">
                    <a:solidFill>
                      <a:schemeClr val="bg1"/>
                    </a:solidFill>
                    <a:latin typeface="微软雅黑" panose="020B0503020204020204" pitchFamily="34" charset="-122"/>
                    <a:ea typeface="微软雅黑" panose="020B0503020204020204" pitchFamily="34" charset="-122"/>
                    <a:cs typeface="+mn-ea"/>
                    <a:sym typeface="+mn-lt"/>
                  </a:rPr>
                  <a:t>English </a:t>
                </a:r>
                <a:r>
                  <a:rPr lang="en-US" altLang="zh-TW" sz="2800" kern="0" dirty="0" smtClean="0">
                    <a:solidFill>
                      <a:schemeClr val="bg1"/>
                    </a:solidFill>
                    <a:latin typeface="微软雅黑" panose="020B0503020204020204" pitchFamily="34" charset="-122"/>
                    <a:ea typeface="微软雅黑" panose="020B0503020204020204" pitchFamily="34" charset="-122"/>
                    <a:cs typeface="+mn-ea"/>
                    <a:sym typeface="+mn-lt"/>
                  </a:rPr>
                  <a:t>Questionnaire</a:t>
                </a:r>
                <a:endParaRPr lang="en-US" altLang="zh-TW" sz="2800"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7" name="群組 56"/>
            <p:cNvGrpSpPr/>
            <p:nvPr/>
          </p:nvGrpSpPr>
          <p:grpSpPr>
            <a:xfrm>
              <a:off x="7359266" y="2624931"/>
              <a:ext cx="2539569" cy="1876597"/>
              <a:chOff x="5016708" y="2504791"/>
              <a:chExt cx="2539569" cy="1876597"/>
            </a:xfrm>
          </p:grpSpPr>
          <p:cxnSp>
            <p:nvCxnSpPr>
              <p:cNvPr id="58" name="直線接點 57"/>
              <p:cNvCxnSpPr/>
              <p:nvPr/>
            </p:nvCxnSpPr>
            <p:spPr>
              <a:xfrm>
                <a:off x="5016713" y="2504791"/>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5016714" y="2947584"/>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5016711" y="3432547"/>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5016710" y="3875338"/>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a:off x="5016708" y="4381388"/>
                <a:ext cx="2539563" cy="0"/>
              </a:xfrm>
              <a:prstGeom prst="line">
                <a:avLst/>
              </a:prstGeom>
              <a:solidFill>
                <a:srgbClr val="00B050"/>
              </a:solidFill>
              <a:ln w="57150">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24" name="文字方塊 23"/>
          <p:cNvSpPr txBox="1"/>
          <p:nvPr/>
        </p:nvSpPr>
        <p:spPr>
          <a:xfrm>
            <a:off x="1262867" y="5262218"/>
            <a:ext cx="3631634" cy="652486"/>
          </a:xfrm>
          <a:prstGeom prst="rect">
            <a:avLst/>
          </a:prstGeom>
          <a:noFill/>
        </p:spPr>
        <p:txBody>
          <a:bodyPr wrap="square" rtlCol="0">
            <a:spAutoFit/>
          </a:bodyPr>
          <a:lstStyle/>
          <a:p>
            <a:pPr>
              <a:lnSpc>
                <a:spcPct val="130000"/>
              </a:lnSpc>
              <a:spcBef>
                <a:spcPts val="600"/>
              </a:spcBef>
            </a:pPr>
            <a:r>
              <a:rPr lang="en-US" altLang="zh-TW" sz="2800" b="1" kern="0" dirty="0" smtClean="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rPr>
              <a:t>Number of copies:345</a:t>
            </a:r>
            <a:endParaRPr lang="zh-TW" altLang="en-US" sz="2800" b="1" kern="0"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5" name="文字方塊 24"/>
          <p:cNvSpPr txBox="1"/>
          <p:nvPr/>
        </p:nvSpPr>
        <p:spPr>
          <a:xfrm>
            <a:off x="0" y="342897"/>
            <a:ext cx="10727785" cy="646331"/>
          </a:xfrm>
          <a:prstGeom prst="rect">
            <a:avLst/>
          </a:prstGeom>
          <a:noFill/>
        </p:spPr>
        <p:txBody>
          <a:bodyPr wrap="square" rtlCol="0">
            <a:spAutoFit/>
          </a:bodyPr>
          <a:lstStyle/>
          <a:p>
            <a:pPr algn="ctr" defTabSz="914400">
              <a:lnSpc>
                <a:spcPct val="90000"/>
              </a:lnSpc>
              <a:spcBef>
                <a:spcPct val="0"/>
              </a:spcBef>
            </a:pPr>
            <a:r>
              <a:rPr lang="en-US" altLang="zh-TW" sz="4000" dirty="0">
                <a:latin typeface="Bodoni MT Black" panose="02070A03080606020203" pitchFamily="18" charset="0"/>
                <a:ea typeface="+mj-ea"/>
                <a:cs typeface="+mj-cs"/>
                <a:sym typeface="+mn-lt"/>
              </a:rPr>
              <a:t>Copies </a:t>
            </a:r>
            <a:r>
              <a:rPr lang="en-US" altLang="zh-TW" sz="4000" dirty="0" smtClean="0">
                <a:latin typeface="Bodoni MT Black" panose="02070A03080606020203" pitchFamily="18" charset="0"/>
                <a:ea typeface="+mj-ea"/>
                <a:cs typeface="+mj-cs"/>
                <a:sym typeface="+mn-lt"/>
              </a:rPr>
              <a:t>of </a:t>
            </a:r>
            <a:r>
              <a:rPr lang="en-US" altLang="zh-TW" sz="4000" dirty="0">
                <a:latin typeface="Bodoni MT Black" panose="02070A03080606020203" pitchFamily="18" charset="0"/>
                <a:ea typeface="+mj-ea"/>
                <a:cs typeface="+mj-cs"/>
                <a:sym typeface="+mn-lt"/>
              </a:rPr>
              <a:t>Questionnaires</a:t>
            </a:r>
            <a:endParaRPr lang="zh-TW" altLang="en-US" sz="4000" dirty="0">
              <a:latin typeface="Bodoni MT Black" panose="02070A03080606020203" pitchFamily="18" charset="0"/>
              <a:ea typeface="+mj-ea"/>
              <a:cs typeface="+mj-cs"/>
              <a:sym typeface="+mn-lt"/>
            </a:endParaRPr>
          </a:p>
        </p:txBody>
      </p:sp>
      <p:sp>
        <p:nvSpPr>
          <p:cNvPr id="29" name="文字方塊 28"/>
          <p:cNvSpPr txBox="1"/>
          <p:nvPr/>
        </p:nvSpPr>
        <p:spPr>
          <a:xfrm>
            <a:off x="5903199" y="5265640"/>
            <a:ext cx="3626092" cy="652486"/>
          </a:xfrm>
          <a:prstGeom prst="rect">
            <a:avLst/>
          </a:prstGeom>
          <a:noFill/>
        </p:spPr>
        <p:txBody>
          <a:bodyPr wrap="square" rtlCol="0">
            <a:spAutoFit/>
          </a:bodyPr>
          <a:lstStyle/>
          <a:p>
            <a:pPr>
              <a:lnSpc>
                <a:spcPct val="130000"/>
              </a:lnSpc>
              <a:spcBef>
                <a:spcPts val="600"/>
              </a:spcBef>
            </a:pPr>
            <a:r>
              <a:rPr lang="en-US" altLang="zh-TW" sz="2800" b="1" kern="0" dirty="0" smtClean="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rPr>
              <a:t>Number of copies:104</a:t>
            </a:r>
            <a:endParaRPr lang="zh-TW" altLang="en-US" sz="2800" b="1" kern="0"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31" name="文字方塊 30"/>
          <p:cNvSpPr txBox="1"/>
          <p:nvPr/>
        </p:nvSpPr>
        <p:spPr>
          <a:xfrm>
            <a:off x="3309909" y="5918126"/>
            <a:ext cx="4107971" cy="812530"/>
          </a:xfrm>
          <a:prstGeom prst="rect">
            <a:avLst/>
          </a:prstGeom>
          <a:noFill/>
        </p:spPr>
        <p:txBody>
          <a:bodyPr wrap="square" rtlCol="0">
            <a:spAutoFit/>
          </a:bodyPr>
          <a:lstStyle/>
          <a:p>
            <a:pPr>
              <a:lnSpc>
                <a:spcPct val="130000"/>
              </a:lnSpc>
              <a:spcBef>
                <a:spcPts val="600"/>
              </a:spcBef>
            </a:pPr>
            <a:r>
              <a:rPr lang="en-US" altLang="zh-TW" sz="3600" b="1" kern="0" dirty="0" smtClean="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rPr>
              <a:t>Total of copies:449</a:t>
            </a:r>
            <a:endParaRPr lang="zh-TW" altLang="en-US" sz="3600" b="1" kern="0"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extLst>
      <p:ext uri="{BB962C8B-B14F-4D97-AF65-F5344CB8AC3E}">
        <p14:creationId xmlns:p14="http://schemas.microsoft.com/office/powerpoint/2010/main" val="3494825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群組 14"/>
          <p:cNvGrpSpPr/>
          <p:nvPr/>
        </p:nvGrpSpPr>
        <p:grpSpPr>
          <a:xfrm>
            <a:off x="-1" y="-13862"/>
            <a:ext cx="11843657" cy="6857999"/>
            <a:chOff x="0" y="0"/>
            <a:chExt cx="7724630" cy="6857999"/>
          </a:xfrm>
          <a:solidFill>
            <a:srgbClr val="FCD0CD"/>
          </a:solidFill>
          <a:effectLst>
            <a:outerShdw blurRad="254000" dist="88900" algn="l" rotWithShape="0">
              <a:prstClr val="black">
                <a:alpha val="51000"/>
              </a:prstClr>
            </a:outerShdw>
          </a:effectLst>
        </p:grpSpPr>
        <p:sp>
          <p:nvSpPr>
            <p:cNvPr id="17" name="矩形 16"/>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18" name="圓角化同側角落矩形 17"/>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sp>
        <p:nvSpPr>
          <p:cNvPr id="43" name="Google Shape;592;p28"/>
          <p:cNvSpPr/>
          <p:nvPr/>
        </p:nvSpPr>
        <p:spPr>
          <a:xfrm rot="-426868">
            <a:off x="4545534" y="548508"/>
            <a:ext cx="2578747" cy="2233249"/>
          </a:xfrm>
          <a:prstGeom prst="wedgeEllipseCallout">
            <a:avLst>
              <a:gd name="adj1" fmla="val -38804"/>
              <a:gd name="adj2" fmla="val 50624"/>
            </a:avLst>
          </a:prstGeom>
          <a:solidFill>
            <a:srgbClr val="63EB7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592;p28"/>
          <p:cNvSpPr/>
          <p:nvPr/>
        </p:nvSpPr>
        <p:spPr>
          <a:xfrm rot="-426868">
            <a:off x="325493" y="2346032"/>
            <a:ext cx="2578747" cy="2233249"/>
          </a:xfrm>
          <a:prstGeom prst="wedgeEllipseCallout">
            <a:avLst>
              <a:gd name="adj1" fmla="val 56417"/>
              <a:gd name="adj2" fmla="val 35529"/>
            </a:avLst>
          </a:prstGeom>
          <a:solidFill>
            <a:srgbClr val="FF706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iṩḷíḓé">
            <a:extLst>
              <a:ext uri="{FF2B5EF4-FFF2-40B4-BE49-F238E27FC236}">
                <a16:creationId xmlns:a16="http://schemas.microsoft.com/office/drawing/2014/main" xmlns="" id="{CDC3C392-9079-4493-9CD6-F182C37632A0}"/>
              </a:ext>
            </a:extLst>
          </p:cNvPr>
          <p:cNvSpPr/>
          <p:nvPr/>
        </p:nvSpPr>
        <p:spPr bwMode="auto">
          <a:xfrm>
            <a:off x="6378332" y="572187"/>
            <a:ext cx="4059179" cy="6274416"/>
          </a:xfrm>
          <a:custGeom>
            <a:avLst/>
            <a:gdLst>
              <a:gd name="T0" fmla="*/ 179 w 1208"/>
              <a:gd name="T1" fmla="*/ 1688 h 1871"/>
              <a:gd name="T2" fmla="*/ 202 w 1208"/>
              <a:gd name="T3" fmla="*/ 1722 h 1871"/>
              <a:gd name="T4" fmla="*/ 213 w 1208"/>
              <a:gd name="T5" fmla="*/ 1871 h 1871"/>
              <a:gd name="T6" fmla="*/ 1031 w 1208"/>
              <a:gd name="T7" fmla="*/ 1871 h 1871"/>
              <a:gd name="T8" fmla="*/ 1055 w 1208"/>
              <a:gd name="T9" fmla="*/ 1729 h 1871"/>
              <a:gd name="T10" fmla="*/ 1100 w 1208"/>
              <a:gd name="T11" fmla="*/ 1530 h 1871"/>
              <a:gd name="T12" fmla="*/ 1167 w 1208"/>
              <a:gd name="T13" fmla="*/ 1351 h 1871"/>
              <a:gd name="T14" fmla="*/ 1196 w 1208"/>
              <a:gd name="T15" fmla="*/ 1037 h 1871"/>
              <a:gd name="T16" fmla="*/ 1100 w 1208"/>
              <a:gd name="T17" fmla="*/ 823 h 1871"/>
              <a:gd name="T18" fmla="*/ 945 w 1208"/>
              <a:gd name="T19" fmla="*/ 690 h 1871"/>
              <a:gd name="T20" fmla="*/ 925 w 1208"/>
              <a:gd name="T21" fmla="*/ 639 h 1871"/>
              <a:gd name="T22" fmla="*/ 890 w 1208"/>
              <a:gd name="T23" fmla="*/ 576 h 1871"/>
              <a:gd name="T24" fmla="*/ 949 w 1208"/>
              <a:gd name="T25" fmla="*/ 452 h 1871"/>
              <a:gd name="T26" fmla="*/ 925 w 1208"/>
              <a:gd name="T27" fmla="*/ 121 h 1871"/>
              <a:gd name="T28" fmla="*/ 810 w 1208"/>
              <a:gd name="T29" fmla="*/ 28 h 1871"/>
              <a:gd name="T30" fmla="*/ 796 w 1208"/>
              <a:gd name="T31" fmla="*/ 24 h 1871"/>
              <a:gd name="T32" fmla="*/ 733 w 1208"/>
              <a:gd name="T33" fmla="*/ 8 h 1871"/>
              <a:gd name="T34" fmla="*/ 508 w 1208"/>
              <a:gd name="T35" fmla="*/ 56 h 1871"/>
              <a:gd name="T36" fmla="*/ 386 w 1208"/>
              <a:gd name="T37" fmla="*/ 160 h 1871"/>
              <a:gd name="T38" fmla="*/ 402 w 1208"/>
              <a:gd name="T39" fmla="*/ 190 h 1871"/>
              <a:gd name="T40" fmla="*/ 396 w 1208"/>
              <a:gd name="T41" fmla="*/ 263 h 1871"/>
              <a:gd name="T42" fmla="*/ 410 w 1208"/>
              <a:gd name="T43" fmla="*/ 426 h 1871"/>
              <a:gd name="T44" fmla="*/ 386 w 1208"/>
              <a:gd name="T45" fmla="*/ 527 h 1871"/>
              <a:gd name="T46" fmla="*/ 418 w 1208"/>
              <a:gd name="T47" fmla="*/ 588 h 1871"/>
              <a:gd name="T48" fmla="*/ 226 w 1208"/>
              <a:gd name="T49" fmla="*/ 673 h 1871"/>
              <a:gd name="T50" fmla="*/ 153 w 1208"/>
              <a:gd name="T51" fmla="*/ 963 h 1871"/>
              <a:gd name="T52" fmla="*/ 120 w 1208"/>
              <a:gd name="T53" fmla="*/ 1022 h 1871"/>
              <a:gd name="T54" fmla="*/ 106 w 1208"/>
              <a:gd name="T55" fmla="*/ 1057 h 1871"/>
              <a:gd name="T56" fmla="*/ 6 w 1208"/>
              <a:gd name="T57" fmla="*/ 1371 h 1871"/>
              <a:gd name="T58" fmla="*/ 175 w 1208"/>
              <a:gd name="T59" fmla="*/ 1664 h 1871"/>
              <a:gd name="T60" fmla="*/ 326 w 1208"/>
              <a:gd name="T61" fmla="*/ 888 h 1871"/>
              <a:gd name="T62" fmla="*/ 373 w 1208"/>
              <a:gd name="T63" fmla="*/ 811 h 1871"/>
              <a:gd name="T64" fmla="*/ 441 w 1208"/>
              <a:gd name="T65" fmla="*/ 773 h 1871"/>
              <a:gd name="T66" fmla="*/ 484 w 1208"/>
              <a:gd name="T67" fmla="*/ 746 h 1871"/>
              <a:gd name="T68" fmla="*/ 526 w 1208"/>
              <a:gd name="T69" fmla="*/ 718 h 1871"/>
              <a:gd name="T70" fmla="*/ 569 w 1208"/>
              <a:gd name="T71" fmla="*/ 738 h 1871"/>
              <a:gd name="T72" fmla="*/ 453 w 1208"/>
              <a:gd name="T73" fmla="*/ 813 h 1871"/>
              <a:gd name="T74" fmla="*/ 341 w 1208"/>
              <a:gd name="T75" fmla="*/ 911 h 1871"/>
              <a:gd name="T76" fmla="*/ 300 w 1208"/>
              <a:gd name="T77" fmla="*/ 998 h 1871"/>
              <a:gd name="T78" fmla="*/ 261 w 1208"/>
              <a:gd name="T79" fmla="*/ 1014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8" h="1871">
                <a:moveTo>
                  <a:pt x="175" y="1664"/>
                </a:moveTo>
                <a:cubicBezTo>
                  <a:pt x="179" y="1668"/>
                  <a:pt x="181" y="1678"/>
                  <a:pt x="179" y="1688"/>
                </a:cubicBezTo>
                <a:cubicBezTo>
                  <a:pt x="177" y="1696"/>
                  <a:pt x="177" y="1704"/>
                  <a:pt x="175" y="1716"/>
                </a:cubicBezTo>
                <a:cubicBezTo>
                  <a:pt x="181" y="1716"/>
                  <a:pt x="190" y="1720"/>
                  <a:pt x="202" y="1722"/>
                </a:cubicBezTo>
                <a:cubicBezTo>
                  <a:pt x="212" y="1725"/>
                  <a:pt x="220" y="1727"/>
                  <a:pt x="226" y="1727"/>
                </a:cubicBezTo>
                <a:cubicBezTo>
                  <a:pt x="224" y="1758"/>
                  <a:pt x="220" y="1806"/>
                  <a:pt x="213" y="1871"/>
                </a:cubicBezTo>
                <a:cubicBezTo>
                  <a:pt x="1031" y="1871"/>
                  <a:pt x="1031" y="1871"/>
                  <a:pt x="1031" y="1871"/>
                </a:cubicBezTo>
                <a:cubicBezTo>
                  <a:pt x="1031" y="1871"/>
                  <a:pt x="1031" y="1871"/>
                  <a:pt x="1031" y="1871"/>
                </a:cubicBezTo>
                <a:cubicBezTo>
                  <a:pt x="1035" y="1856"/>
                  <a:pt x="1039" y="1846"/>
                  <a:pt x="1041" y="1842"/>
                </a:cubicBezTo>
                <a:cubicBezTo>
                  <a:pt x="1045" y="1818"/>
                  <a:pt x="1051" y="1781"/>
                  <a:pt x="1055" y="1729"/>
                </a:cubicBezTo>
                <a:cubicBezTo>
                  <a:pt x="1059" y="1676"/>
                  <a:pt x="1065" y="1639"/>
                  <a:pt x="1071" y="1615"/>
                </a:cubicBezTo>
                <a:cubicBezTo>
                  <a:pt x="1076" y="1593"/>
                  <a:pt x="1086" y="1564"/>
                  <a:pt x="1100" y="1530"/>
                </a:cubicBezTo>
                <a:cubicBezTo>
                  <a:pt x="1123" y="1471"/>
                  <a:pt x="1135" y="1440"/>
                  <a:pt x="1135" y="1440"/>
                </a:cubicBezTo>
                <a:cubicBezTo>
                  <a:pt x="1155" y="1382"/>
                  <a:pt x="1165" y="1351"/>
                  <a:pt x="1167" y="1351"/>
                </a:cubicBezTo>
                <a:cubicBezTo>
                  <a:pt x="1180" y="1319"/>
                  <a:pt x="1194" y="1294"/>
                  <a:pt x="1208" y="1278"/>
                </a:cubicBezTo>
                <a:cubicBezTo>
                  <a:pt x="1206" y="1164"/>
                  <a:pt x="1202" y="1083"/>
                  <a:pt x="1196" y="1037"/>
                </a:cubicBezTo>
                <a:cubicBezTo>
                  <a:pt x="1188" y="957"/>
                  <a:pt x="1167" y="899"/>
                  <a:pt x="1135" y="856"/>
                </a:cubicBezTo>
                <a:cubicBezTo>
                  <a:pt x="1129" y="848"/>
                  <a:pt x="1116" y="836"/>
                  <a:pt x="1100" y="823"/>
                </a:cubicBezTo>
                <a:cubicBezTo>
                  <a:pt x="1080" y="805"/>
                  <a:pt x="1067" y="793"/>
                  <a:pt x="1061" y="787"/>
                </a:cubicBezTo>
                <a:cubicBezTo>
                  <a:pt x="1014" y="740"/>
                  <a:pt x="976" y="708"/>
                  <a:pt x="945" y="690"/>
                </a:cubicBezTo>
                <a:cubicBezTo>
                  <a:pt x="945" y="681"/>
                  <a:pt x="939" y="665"/>
                  <a:pt x="927" y="645"/>
                </a:cubicBezTo>
                <a:cubicBezTo>
                  <a:pt x="927" y="643"/>
                  <a:pt x="925" y="641"/>
                  <a:pt x="925" y="639"/>
                </a:cubicBezTo>
                <a:cubicBezTo>
                  <a:pt x="912" y="614"/>
                  <a:pt x="904" y="594"/>
                  <a:pt x="904" y="580"/>
                </a:cubicBezTo>
                <a:cubicBezTo>
                  <a:pt x="900" y="576"/>
                  <a:pt x="896" y="576"/>
                  <a:pt x="890" y="576"/>
                </a:cubicBezTo>
                <a:cubicBezTo>
                  <a:pt x="886" y="576"/>
                  <a:pt x="880" y="574"/>
                  <a:pt x="871" y="574"/>
                </a:cubicBezTo>
                <a:cubicBezTo>
                  <a:pt x="906" y="549"/>
                  <a:pt x="931" y="509"/>
                  <a:pt x="949" y="452"/>
                </a:cubicBezTo>
                <a:cubicBezTo>
                  <a:pt x="965" y="397"/>
                  <a:pt x="971" y="340"/>
                  <a:pt x="967" y="280"/>
                </a:cubicBezTo>
                <a:cubicBezTo>
                  <a:pt x="963" y="217"/>
                  <a:pt x="949" y="162"/>
                  <a:pt x="925" y="121"/>
                </a:cubicBezTo>
                <a:cubicBezTo>
                  <a:pt x="896" y="73"/>
                  <a:pt x="859" y="44"/>
                  <a:pt x="812" y="36"/>
                </a:cubicBezTo>
                <a:cubicBezTo>
                  <a:pt x="806" y="36"/>
                  <a:pt x="806" y="32"/>
                  <a:pt x="810" y="28"/>
                </a:cubicBezTo>
                <a:cubicBezTo>
                  <a:pt x="812" y="24"/>
                  <a:pt x="812" y="22"/>
                  <a:pt x="808" y="22"/>
                </a:cubicBezTo>
                <a:cubicBezTo>
                  <a:pt x="802" y="20"/>
                  <a:pt x="798" y="20"/>
                  <a:pt x="796" y="24"/>
                </a:cubicBezTo>
                <a:cubicBezTo>
                  <a:pt x="794" y="28"/>
                  <a:pt x="792" y="32"/>
                  <a:pt x="790" y="32"/>
                </a:cubicBezTo>
                <a:cubicBezTo>
                  <a:pt x="782" y="22"/>
                  <a:pt x="763" y="14"/>
                  <a:pt x="733" y="8"/>
                </a:cubicBezTo>
                <a:cubicBezTo>
                  <a:pt x="706" y="2"/>
                  <a:pt x="680" y="0"/>
                  <a:pt x="657" y="0"/>
                </a:cubicBezTo>
                <a:cubicBezTo>
                  <a:pt x="614" y="6"/>
                  <a:pt x="565" y="24"/>
                  <a:pt x="508" y="56"/>
                </a:cubicBezTo>
                <a:cubicBezTo>
                  <a:pt x="477" y="75"/>
                  <a:pt x="437" y="99"/>
                  <a:pt x="386" y="129"/>
                </a:cubicBezTo>
                <a:cubicBezTo>
                  <a:pt x="390" y="140"/>
                  <a:pt x="388" y="150"/>
                  <a:pt x="386" y="160"/>
                </a:cubicBezTo>
                <a:cubicBezTo>
                  <a:pt x="382" y="166"/>
                  <a:pt x="377" y="174"/>
                  <a:pt x="373" y="190"/>
                </a:cubicBezTo>
                <a:cubicBezTo>
                  <a:pt x="384" y="192"/>
                  <a:pt x="394" y="192"/>
                  <a:pt x="402" y="190"/>
                </a:cubicBezTo>
                <a:cubicBezTo>
                  <a:pt x="412" y="186"/>
                  <a:pt x="418" y="186"/>
                  <a:pt x="420" y="186"/>
                </a:cubicBezTo>
                <a:cubicBezTo>
                  <a:pt x="416" y="202"/>
                  <a:pt x="408" y="229"/>
                  <a:pt x="396" y="263"/>
                </a:cubicBezTo>
                <a:cubicBezTo>
                  <a:pt x="388" y="292"/>
                  <a:pt x="386" y="324"/>
                  <a:pt x="386" y="353"/>
                </a:cubicBezTo>
                <a:cubicBezTo>
                  <a:pt x="414" y="369"/>
                  <a:pt x="422" y="393"/>
                  <a:pt x="410" y="426"/>
                </a:cubicBezTo>
                <a:cubicBezTo>
                  <a:pt x="404" y="444"/>
                  <a:pt x="390" y="472"/>
                  <a:pt x="369" y="511"/>
                </a:cubicBezTo>
                <a:cubicBezTo>
                  <a:pt x="369" y="519"/>
                  <a:pt x="375" y="523"/>
                  <a:pt x="386" y="527"/>
                </a:cubicBezTo>
                <a:cubicBezTo>
                  <a:pt x="390" y="529"/>
                  <a:pt x="398" y="531"/>
                  <a:pt x="412" y="531"/>
                </a:cubicBezTo>
                <a:cubicBezTo>
                  <a:pt x="412" y="556"/>
                  <a:pt x="414" y="574"/>
                  <a:pt x="418" y="588"/>
                </a:cubicBezTo>
                <a:cubicBezTo>
                  <a:pt x="422" y="596"/>
                  <a:pt x="431" y="608"/>
                  <a:pt x="443" y="625"/>
                </a:cubicBezTo>
                <a:cubicBezTo>
                  <a:pt x="367" y="608"/>
                  <a:pt x="296" y="625"/>
                  <a:pt x="226" y="673"/>
                </a:cubicBezTo>
                <a:cubicBezTo>
                  <a:pt x="218" y="698"/>
                  <a:pt x="206" y="744"/>
                  <a:pt x="194" y="815"/>
                </a:cubicBezTo>
                <a:cubicBezTo>
                  <a:pt x="181" y="884"/>
                  <a:pt x="167" y="933"/>
                  <a:pt x="153" y="963"/>
                </a:cubicBezTo>
                <a:cubicBezTo>
                  <a:pt x="149" y="972"/>
                  <a:pt x="143" y="984"/>
                  <a:pt x="132" y="1002"/>
                </a:cubicBezTo>
                <a:cubicBezTo>
                  <a:pt x="128" y="1010"/>
                  <a:pt x="124" y="1016"/>
                  <a:pt x="120" y="1022"/>
                </a:cubicBezTo>
                <a:cubicBezTo>
                  <a:pt x="116" y="1030"/>
                  <a:pt x="112" y="1039"/>
                  <a:pt x="110" y="1045"/>
                </a:cubicBezTo>
                <a:cubicBezTo>
                  <a:pt x="108" y="1049"/>
                  <a:pt x="108" y="1053"/>
                  <a:pt x="106" y="1057"/>
                </a:cubicBezTo>
                <a:cubicBezTo>
                  <a:pt x="73" y="1134"/>
                  <a:pt x="53" y="1181"/>
                  <a:pt x="47" y="1201"/>
                </a:cubicBezTo>
                <a:cubicBezTo>
                  <a:pt x="24" y="1262"/>
                  <a:pt x="10" y="1319"/>
                  <a:pt x="6" y="1371"/>
                </a:cubicBezTo>
                <a:cubicBezTo>
                  <a:pt x="0" y="1457"/>
                  <a:pt x="8" y="1528"/>
                  <a:pt x="26" y="1578"/>
                </a:cubicBezTo>
                <a:cubicBezTo>
                  <a:pt x="55" y="1647"/>
                  <a:pt x="104" y="1676"/>
                  <a:pt x="175" y="1664"/>
                </a:cubicBezTo>
                <a:close/>
                <a:moveTo>
                  <a:pt x="296" y="917"/>
                </a:moveTo>
                <a:cubicBezTo>
                  <a:pt x="300" y="911"/>
                  <a:pt x="312" y="901"/>
                  <a:pt x="326" y="888"/>
                </a:cubicBezTo>
                <a:cubicBezTo>
                  <a:pt x="341" y="876"/>
                  <a:pt x="351" y="864"/>
                  <a:pt x="357" y="856"/>
                </a:cubicBezTo>
                <a:cubicBezTo>
                  <a:pt x="363" y="846"/>
                  <a:pt x="369" y="832"/>
                  <a:pt x="373" y="811"/>
                </a:cubicBezTo>
                <a:cubicBezTo>
                  <a:pt x="379" y="789"/>
                  <a:pt x="386" y="773"/>
                  <a:pt x="390" y="763"/>
                </a:cubicBezTo>
                <a:cubicBezTo>
                  <a:pt x="410" y="771"/>
                  <a:pt x="426" y="775"/>
                  <a:pt x="441" y="773"/>
                </a:cubicBezTo>
                <a:cubicBezTo>
                  <a:pt x="455" y="771"/>
                  <a:pt x="471" y="767"/>
                  <a:pt x="490" y="759"/>
                </a:cubicBezTo>
                <a:cubicBezTo>
                  <a:pt x="490" y="754"/>
                  <a:pt x="488" y="750"/>
                  <a:pt x="484" y="746"/>
                </a:cubicBezTo>
                <a:cubicBezTo>
                  <a:pt x="479" y="742"/>
                  <a:pt x="479" y="738"/>
                  <a:pt x="479" y="734"/>
                </a:cubicBezTo>
                <a:cubicBezTo>
                  <a:pt x="494" y="738"/>
                  <a:pt x="510" y="734"/>
                  <a:pt x="526" y="718"/>
                </a:cubicBezTo>
                <a:cubicBezTo>
                  <a:pt x="545" y="704"/>
                  <a:pt x="561" y="700"/>
                  <a:pt x="575" y="706"/>
                </a:cubicBezTo>
                <a:cubicBezTo>
                  <a:pt x="577" y="714"/>
                  <a:pt x="577" y="726"/>
                  <a:pt x="569" y="738"/>
                </a:cubicBezTo>
                <a:cubicBezTo>
                  <a:pt x="559" y="754"/>
                  <a:pt x="555" y="765"/>
                  <a:pt x="553" y="767"/>
                </a:cubicBezTo>
                <a:cubicBezTo>
                  <a:pt x="543" y="775"/>
                  <a:pt x="508" y="791"/>
                  <a:pt x="453" y="813"/>
                </a:cubicBezTo>
                <a:cubicBezTo>
                  <a:pt x="410" y="832"/>
                  <a:pt x="382" y="850"/>
                  <a:pt x="365" y="870"/>
                </a:cubicBezTo>
                <a:cubicBezTo>
                  <a:pt x="357" y="878"/>
                  <a:pt x="351" y="892"/>
                  <a:pt x="341" y="911"/>
                </a:cubicBezTo>
                <a:cubicBezTo>
                  <a:pt x="333" y="929"/>
                  <a:pt x="324" y="943"/>
                  <a:pt x="316" y="951"/>
                </a:cubicBezTo>
                <a:cubicBezTo>
                  <a:pt x="314" y="968"/>
                  <a:pt x="308" y="984"/>
                  <a:pt x="300" y="998"/>
                </a:cubicBezTo>
                <a:cubicBezTo>
                  <a:pt x="296" y="1008"/>
                  <a:pt x="286" y="1020"/>
                  <a:pt x="275" y="1037"/>
                </a:cubicBezTo>
                <a:cubicBezTo>
                  <a:pt x="267" y="1030"/>
                  <a:pt x="263" y="1022"/>
                  <a:pt x="261" y="1014"/>
                </a:cubicBezTo>
                <a:cubicBezTo>
                  <a:pt x="253" y="990"/>
                  <a:pt x="265" y="957"/>
                  <a:pt x="296" y="917"/>
                </a:cubicBezTo>
                <a:close/>
              </a:path>
            </a:pathLst>
          </a:custGeom>
          <a:solidFill>
            <a:schemeClr val="tx2">
              <a:lumMod val="50000"/>
              <a:lumOff val="50000"/>
            </a:schemeClr>
          </a:solidFill>
          <a:ln>
            <a:noFill/>
          </a:ln>
          <a:effectLst>
            <a:outerShdw blurRad="254000" dist="88900" algn="l" rotWithShape="0">
              <a:prstClr val="black">
                <a:alpha val="51000"/>
              </a:prst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3" name="群組 12"/>
          <p:cNvGrpSpPr/>
          <p:nvPr/>
        </p:nvGrpSpPr>
        <p:grpSpPr>
          <a:xfrm>
            <a:off x="3374745" y="3156623"/>
            <a:ext cx="1879599" cy="2670629"/>
            <a:chOff x="3802743" y="1640114"/>
            <a:chExt cx="2061028" cy="3014565"/>
          </a:xfrm>
          <a:solidFill>
            <a:schemeClr val="accent2">
              <a:lumMod val="75000"/>
            </a:schemeClr>
          </a:solidFill>
        </p:grpSpPr>
        <p:sp>
          <p:nvSpPr>
            <p:cNvPr id="3" name="圓角矩形 2"/>
            <p:cNvSpPr/>
            <p:nvPr/>
          </p:nvSpPr>
          <p:spPr>
            <a:xfrm>
              <a:off x="3802743" y="1640114"/>
              <a:ext cx="2061028" cy="3014565"/>
            </a:xfrm>
            <a:custGeom>
              <a:avLst/>
              <a:gdLst>
                <a:gd name="connsiteX0" fmla="*/ 0 w 2061028"/>
                <a:gd name="connsiteY0" fmla="*/ 343512 h 2510972"/>
                <a:gd name="connsiteX1" fmla="*/ 343512 w 2061028"/>
                <a:gd name="connsiteY1" fmla="*/ 0 h 2510972"/>
                <a:gd name="connsiteX2" fmla="*/ 1717516 w 2061028"/>
                <a:gd name="connsiteY2" fmla="*/ 0 h 2510972"/>
                <a:gd name="connsiteX3" fmla="*/ 2061028 w 2061028"/>
                <a:gd name="connsiteY3" fmla="*/ 343512 h 2510972"/>
                <a:gd name="connsiteX4" fmla="*/ 2061028 w 2061028"/>
                <a:gd name="connsiteY4" fmla="*/ 2167460 h 2510972"/>
                <a:gd name="connsiteX5" fmla="*/ 1717516 w 2061028"/>
                <a:gd name="connsiteY5" fmla="*/ 2510972 h 2510972"/>
                <a:gd name="connsiteX6" fmla="*/ 343512 w 2061028"/>
                <a:gd name="connsiteY6" fmla="*/ 2510972 h 2510972"/>
                <a:gd name="connsiteX7" fmla="*/ 0 w 2061028"/>
                <a:gd name="connsiteY7" fmla="*/ 2167460 h 2510972"/>
                <a:gd name="connsiteX8" fmla="*/ 0 w 2061028"/>
                <a:gd name="connsiteY8" fmla="*/ 343512 h 2510972"/>
                <a:gd name="connsiteX0" fmla="*/ 0 w 2061028"/>
                <a:gd name="connsiteY0" fmla="*/ 343512 h 3014565"/>
                <a:gd name="connsiteX1" fmla="*/ 343512 w 2061028"/>
                <a:gd name="connsiteY1" fmla="*/ 0 h 3014565"/>
                <a:gd name="connsiteX2" fmla="*/ 1717516 w 2061028"/>
                <a:gd name="connsiteY2" fmla="*/ 0 h 3014565"/>
                <a:gd name="connsiteX3" fmla="*/ 2061028 w 2061028"/>
                <a:gd name="connsiteY3" fmla="*/ 343512 h 3014565"/>
                <a:gd name="connsiteX4" fmla="*/ 2046514 w 2061028"/>
                <a:gd name="connsiteY4" fmla="*/ 2980260 h 3014565"/>
                <a:gd name="connsiteX5" fmla="*/ 1717516 w 2061028"/>
                <a:gd name="connsiteY5" fmla="*/ 2510972 h 3014565"/>
                <a:gd name="connsiteX6" fmla="*/ 343512 w 2061028"/>
                <a:gd name="connsiteY6" fmla="*/ 2510972 h 3014565"/>
                <a:gd name="connsiteX7" fmla="*/ 0 w 2061028"/>
                <a:gd name="connsiteY7" fmla="*/ 2167460 h 3014565"/>
                <a:gd name="connsiteX8" fmla="*/ 0 w 2061028"/>
                <a:gd name="connsiteY8" fmla="*/ 343512 h 30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028" h="3014565">
                  <a:moveTo>
                    <a:pt x="0" y="343512"/>
                  </a:moveTo>
                  <a:cubicBezTo>
                    <a:pt x="0" y="153796"/>
                    <a:pt x="153796" y="0"/>
                    <a:pt x="343512" y="0"/>
                  </a:cubicBezTo>
                  <a:lnTo>
                    <a:pt x="1717516" y="0"/>
                  </a:lnTo>
                  <a:cubicBezTo>
                    <a:pt x="1907232" y="0"/>
                    <a:pt x="2061028" y="153796"/>
                    <a:pt x="2061028" y="343512"/>
                  </a:cubicBezTo>
                  <a:cubicBezTo>
                    <a:pt x="2061028" y="951495"/>
                    <a:pt x="2046514" y="2372277"/>
                    <a:pt x="2046514" y="2980260"/>
                  </a:cubicBezTo>
                  <a:cubicBezTo>
                    <a:pt x="2046514" y="3169976"/>
                    <a:pt x="1907232" y="2510972"/>
                    <a:pt x="1717516" y="2510972"/>
                  </a:cubicBezTo>
                  <a:lnTo>
                    <a:pt x="343512" y="2510972"/>
                  </a:lnTo>
                  <a:cubicBezTo>
                    <a:pt x="153796" y="2510972"/>
                    <a:pt x="0" y="2357176"/>
                    <a:pt x="0" y="2167460"/>
                  </a:cubicBezTo>
                  <a:lnTo>
                    <a:pt x="0" y="343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cxnSp>
          <p:nvCxnSpPr>
            <p:cNvPr id="6" name="直線接點 5"/>
            <p:cNvCxnSpPr/>
            <p:nvPr/>
          </p:nvCxnSpPr>
          <p:spPr>
            <a:xfrm>
              <a:off x="3984171" y="2017486"/>
              <a:ext cx="1698171" cy="0"/>
            </a:xfrm>
            <a:prstGeom prst="line">
              <a:avLst/>
            </a:prstGeom>
            <a:grp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3984170" y="2358572"/>
              <a:ext cx="1698171" cy="0"/>
            </a:xfrm>
            <a:prstGeom prst="line">
              <a:avLst/>
            </a:prstGeom>
            <a:grp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3984171" y="2663372"/>
              <a:ext cx="1698171" cy="0"/>
            </a:xfrm>
            <a:prstGeom prst="line">
              <a:avLst/>
            </a:prstGeom>
            <a:grp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984169" y="2997201"/>
              <a:ext cx="1698171" cy="0"/>
            </a:xfrm>
            <a:prstGeom prst="line">
              <a:avLst/>
            </a:prstGeom>
            <a:grp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984168" y="3302000"/>
              <a:ext cx="1698171" cy="0"/>
            </a:xfrm>
            <a:prstGeom prst="line">
              <a:avLst/>
            </a:prstGeom>
            <a:grpFill/>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984167" y="3650344"/>
              <a:ext cx="1698171" cy="0"/>
            </a:xfrm>
            <a:prstGeom prst="line">
              <a:avLst/>
            </a:prstGeom>
            <a:grpFill/>
            <a:ln w="571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0" name="Google Shape;592;p28"/>
          <p:cNvSpPr/>
          <p:nvPr/>
        </p:nvSpPr>
        <p:spPr>
          <a:xfrm rot="-426868">
            <a:off x="1573115" y="178496"/>
            <a:ext cx="2578747" cy="2233249"/>
          </a:xfrm>
          <a:prstGeom prst="wedgeEllipseCallout">
            <a:avLst>
              <a:gd name="adj1" fmla="val 33525"/>
              <a:gd name="adj2" fmla="val 68907"/>
            </a:avLst>
          </a:prstGeom>
          <a:solidFill>
            <a:srgbClr val="7094F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72" y="2463210"/>
            <a:ext cx="1307875" cy="1130308"/>
          </a:xfrm>
          <a:prstGeom prst="rect">
            <a:avLst/>
          </a:prstGeom>
          <a:effectLst>
            <a:outerShdw blurRad="50800" dist="38100" algn="l" rotWithShape="0">
              <a:prstClr val="black">
                <a:alpha val="40000"/>
              </a:prstClr>
            </a:outerShdw>
          </a:effectLst>
        </p:spPr>
      </p:pic>
      <p:sp>
        <p:nvSpPr>
          <p:cNvPr id="23" name="文字方塊 22"/>
          <p:cNvSpPr txBox="1"/>
          <p:nvPr/>
        </p:nvSpPr>
        <p:spPr>
          <a:xfrm>
            <a:off x="598453" y="3511315"/>
            <a:ext cx="2076111" cy="852606"/>
          </a:xfrm>
          <a:prstGeom prst="rect">
            <a:avLst/>
          </a:prstGeom>
          <a:noFill/>
        </p:spPr>
        <p:txBody>
          <a:bodyPr wrap="square" rtlCol="0">
            <a:spAutoFit/>
          </a:bodyPr>
          <a:lstStyle/>
          <a:p>
            <a:pPr algn="ctr">
              <a:lnSpc>
                <a:spcPct val="130000"/>
              </a:lnSpc>
              <a:spcBef>
                <a:spcPts val="600"/>
              </a:spcBef>
            </a:pPr>
            <a:r>
              <a:rPr lang="en-US" altLang="zh-TW" sz="2000"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Personal Background</a:t>
            </a:r>
            <a:endParaRPr lang="zh-TW" altLang="en-US" sz="2000" kern="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pic>
        <p:nvPicPr>
          <p:cNvPr id="26" name="圖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529" y="663836"/>
            <a:ext cx="994693" cy="1368850"/>
          </a:xfrm>
          <a:prstGeom prst="rect">
            <a:avLst/>
          </a:prstGeom>
        </p:spPr>
      </p:pic>
      <p:pic>
        <p:nvPicPr>
          <p:cNvPr id="27" name="圖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987" y="593130"/>
            <a:ext cx="1550757" cy="1194084"/>
          </a:xfrm>
          <a:prstGeom prst="rect">
            <a:avLst/>
          </a:prstGeom>
        </p:spPr>
      </p:pic>
      <p:sp>
        <p:nvSpPr>
          <p:cNvPr id="31" name="文字方塊 30"/>
          <p:cNvSpPr txBox="1"/>
          <p:nvPr/>
        </p:nvSpPr>
        <p:spPr>
          <a:xfrm>
            <a:off x="2230317" y="1787214"/>
            <a:ext cx="1263766" cy="492443"/>
          </a:xfrm>
          <a:prstGeom prst="rect">
            <a:avLst/>
          </a:prstGeom>
          <a:noFill/>
        </p:spPr>
        <p:txBody>
          <a:bodyPr wrap="square" rtlCol="0">
            <a:spAutoFit/>
          </a:bodyPr>
          <a:lstStyle/>
          <a:p>
            <a:pPr>
              <a:lnSpc>
                <a:spcPct val="130000"/>
              </a:lnSpc>
              <a:spcBef>
                <a:spcPts val="600"/>
              </a:spcBef>
            </a:pPr>
            <a:r>
              <a:rPr lang="en-US" altLang="zh-TW" sz="2000"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Speaking</a:t>
            </a:r>
          </a:p>
        </p:txBody>
      </p:sp>
      <p:sp>
        <p:nvSpPr>
          <p:cNvPr id="32" name="文字方塊 31"/>
          <p:cNvSpPr txBox="1"/>
          <p:nvPr/>
        </p:nvSpPr>
        <p:spPr>
          <a:xfrm>
            <a:off x="5356138" y="2032685"/>
            <a:ext cx="1190236" cy="492443"/>
          </a:xfrm>
          <a:prstGeom prst="rect">
            <a:avLst/>
          </a:prstGeom>
          <a:noFill/>
        </p:spPr>
        <p:txBody>
          <a:bodyPr wrap="square" rtlCol="0">
            <a:spAutoFit/>
          </a:bodyPr>
          <a:lstStyle/>
          <a:p>
            <a:pPr>
              <a:lnSpc>
                <a:spcPct val="130000"/>
              </a:lnSpc>
              <a:spcBef>
                <a:spcPts val="600"/>
              </a:spcBef>
            </a:pPr>
            <a:r>
              <a:rPr lang="en-US" altLang="zh-TW" sz="2000"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Listening</a:t>
            </a:r>
          </a:p>
        </p:txBody>
      </p:sp>
      <p:sp>
        <p:nvSpPr>
          <p:cNvPr id="29" name="Google Shape;598;p28"/>
          <p:cNvSpPr/>
          <p:nvPr/>
        </p:nvSpPr>
        <p:spPr>
          <a:xfrm rot="17547920" flipH="1">
            <a:off x="851900" y="4725903"/>
            <a:ext cx="2086521" cy="2037219"/>
          </a:xfrm>
          <a:prstGeom prst="wedgeEllipseCallout">
            <a:avLst>
              <a:gd name="adj1" fmla="val -53791"/>
              <a:gd name="adj2" fmla="val 52262"/>
            </a:avLst>
          </a:prstGeom>
          <a:solidFill>
            <a:srgbClr val="F9DB7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 name="圖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6066" y="4741661"/>
            <a:ext cx="1210772" cy="1257661"/>
          </a:xfrm>
          <a:prstGeom prst="rect">
            <a:avLst/>
          </a:prstGeom>
        </p:spPr>
      </p:pic>
      <p:sp>
        <p:nvSpPr>
          <p:cNvPr id="33" name="文字方塊 32"/>
          <p:cNvSpPr txBox="1"/>
          <p:nvPr/>
        </p:nvSpPr>
        <p:spPr>
          <a:xfrm>
            <a:off x="779376" y="5736165"/>
            <a:ext cx="2260136" cy="1015246"/>
          </a:xfrm>
          <a:prstGeom prst="rect">
            <a:avLst/>
          </a:prstGeom>
          <a:noFill/>
        </p:spPr>
        <p:txBody>
          <a:bodyPr wrap="square" rtlCol="0">
            <a:spAutoFit/>
          </a:bodyPr>
          <a:lstStyle/>
          <a:p>
            <a:pPr algn="ctr">
              <a:lnSpc>
                <a:spcPct val="130000"/>
              </a:lnSpc>
              <a:spcBef>
                <a:spcPts val="600"/>
              </a:spcBef>
            </a:pPr>
            <a:r>
              <a:rPr lang="en-US" altLang="zh-TW" sz="2000"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Communication </a:t>
            </a:r>
            <a:r>
              <a:rPr lang="en-US" altLang="zh-TW" sz="2000" kern="0" dirty="0">
                <a:latin typeface="Times New Roman" panose="02020603050405020304" pitchFamily="18" charset="0"/>
                <a:ea typeface="微软雅黑" panose="020B0503020204020204" pitchFamily="34" charset="-122"/>
                <a:cs typeface="Times New Roman" panose="02020603050405020304" pitchFamily="18" charset="0"/>
                <a:sym typeface="+mn-lt"/>
              </a:rPr>
              <a:t>in English</a:t>
            </a:r>
            <a:endParaRPr lang="zh-TW" altLang="en-US" sz="2000" kern="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pic>
        <p:nvPicPr>
          <p:cNvPr id="3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0806" y="174562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23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par>
                          <p:cTn id="30" fill="hold">
                            <p:stCondLst>
                              <p:cond delay="3500"/>
                            </p:stCondLst>
                            <p:childTnLst>
                              <p:par>
                                <p:cTn id="31" presetID="14" presetClass="entr" presetSubtype="1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14" presetClass="entr" presetSubtype="1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500"/>
                                        <p:tgtEl>
                                          <p:spTgt spid="32"/>
                                        </p:tgtEl>
                                      </p:cBhvr>
                                    </p:animEffect>
                                  </p:childTnLst>
                                </p:cTn>
                              </p:par>
                            </p:childTnLst>
                          </p:cTn>
                        </p:par>
                        <p:par>
                          <p:cTn id="46" fill="hold">
                            <p:stCondLst>
                              <p:cond delay="5500"/>
                            </p:stCondLst>
                            <p:childTnLst>
                              <p:par>
                                <p:cTn id="47" presetID="16" presetClass="entr" presetSubtype="2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childTnLst>
                          </p:cTn>
                        </p:par>
                        <p:par>
                          <p:cTn id="50" fill="hold">
                            <p:stCondLst>
                              <p:cond delay="6000"/>
                            </p:stCondLst>
                            <p:childTnLst>
                              <p:par>
                                <p:cTn id="51" presetID="22" presetClass="entr" presetSubtype="4"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par>
                          <p:cTn id="54" fill="hold">
                            <p:stCondLst>
                              <p:cond delay="6500"/>
                            </p:stCondLst>
                            <p:childTnLst>
                              <p:par>
                                <p:cTn id="55" presetID="14" presetClass="entr" presetSubtype="1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20" grpId="0" animBg="1"/>
      <p:bldP spid="23" grpId="0"/>
      <p:bldP spid="31" grpId="0"/>
      <p:bldP spid="32" grpId="0"/>
      <p:bldP spid="29"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nvGrpSpPr>
          <p:cNvPr id="75" name="群組 74"/>
          <p:cNvGrpSpPr/>
          <p:nvPr/>
        </p:nvGrpSpPr>
        <p:grpSpPr>
          <a:xfrm>
            <a:off x="4153625" y="-13795"/>
            <a:ext cx="7724630" cy="6857999"/>
            <a:chOff x="0" y="0"/>
            <a:chExt cx="7724630" cy="6857999"/>
          </a:xfrm>
          <a:solidFill>
            <a:schemeClr val="accent1"/>
          </a:solidFill>
          <a:effectLst>
            <a:outerShdw blurRad="254000" dist="88900" algn="l" rotWithShape="0">
              <a:prstClr val="black">
                <a:alpha val="51000"/>
              </a:prstClr>
            </a:outerShdw>
          </a:effectLst>
        </p:grpSpPr>
        <p:sp>
          <p:nvSpPr>
            <p:cNvPr id="76" name="矩形 75"/>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77" name="圓角化同側角落矩形 76"/>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6" name="群組 45"/>
          <p:cNvGrpSpPr/>
          <p:nvPr/>
        </p:nvGrpSpPr>
        <p:grpSpPr>
          <a:xfrm>
            <a:off x="4255225" y="1"/>
            <a:ext cx="7724630" cy="6857999"/>
            <a:chOff x="0" y="0"/>
            <a:chExt cx="7724630" cy="6857999"/>
          </a:xfrm>
          <a:solidFill>
            <a:schemeClr val="accent1"/>
          </a:solidFill>
          <a:effectLst>
            <a:outerShdw blurRad="254000" dist="88900" algn="l" rotWithShape="0">
              <a:prstClr val="black">
                <a:alpha val="51000"/>
              </a:prstClr>
            </a:outerShdw>
          </a:effectLst>
        </p:grpSpPr>
        <p:sp>
          <p:nvSpPr>
            <p:cNvPr id="47" name="矩形 46"/>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48" name="圓角化同側角落矩形 47"/>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37" name="群組 36"/>
          <p:cNvGrpSpPr/>
          <p:nvPr/>
        </p:nvGrpSpPr>
        <p:grpSpPr>
          <a:xfrm>
            <a:off x="2831097" y="-13795"/>
            <a:ext cx="7724630" cy="6864858"/>
            <a:chOff x="0" y="-13648"/>
            <a:chExt cx="7724630" cy="6857999"/>
          </a:xfrm>
          <a:solidFill>
            <a:srgbClr val="63EB73"/>
          </a:solidFill>
          <a:effectLst>
            <a:outerShdw blurRad="254000" dist="88900" algn="l" rotWithShape="0">
              <a:prstClr val="black">
                <a:alpha val="51000"/>
              </a:prstClr>
            </a:outerShdw>
          </a:effectLst>
        </p:grpSpPr>
        <p:sp>
          <p:nvSpPr>
            <p:cNvPr id="38" name="矩形 37"/>
            <p:cNvSpPr/>
            <p:nvPr/>
          </p:nvSpPr>
          <p:spPr>
            <a:xfrm>
              <a:off x="0" y="-13648"/>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9" name="圓角化同側角落矩形 38"/>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9" name="群組 48"/>
          <p:cNvGrpSpPr/>
          <p:nvPr/>
        </p:nvGrpSpPr>
        <p:grpSpPr>
          <a:xfrm>
            <a:off x="2869769" y="4440"/>
            <a:ext cx="7724630" cy="6857999"/>
            <a:chOff x="0" y="0"/>
            <a:chExt cx="7724630" cy="6857999"/>
          </a:xfrm>
          <a:solidFill>
            <a:srgbClr val="63EB73"/>
          </a:solidFill>
          <a:effectLst>
            <a:outerShdw blurRad="254000" dist="88900" algn="l" rotWithShape="0">
              <a:prstClr val="black">
                <a:alpha val="51000"/>
              </a:prstClr>
            </a:outerShdw>
          </a:effectLst>
        </p:grpSpPr>
        <p:sp>
          <p:nvSpPr>
            <p:cNvPr id="50" name="矩形 49"/>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51" name="圓角化同側角落矩形 50"/>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0" name="群組 39"/>
          <p:cNvGrpSpPr/>
          <p:nvPr/>
        </p:nvGrpSpPr>
        <p:grpSpPr>
          <a:xfrm>
            <a:off x="1463200" y="-13795"/>
            <a:ext cx="7724630" cy="6856420"/>
            <a:chOff x="0" y="0"/>
            <a:chExt cx="7724630" cy="6857999"/>
          </a:xfrm>
          <a:solidFill>
            <a:srgbClr val="7BF0F9"/>
          </a:solidFill>
          <a:effectLst>
            <a:outerShdw blurRad="254000" dist="88900" algn="l" rotWithShape="0">
              <a:prstClr val="black">
                <a:alpha val="51000"/>
              </a:prstClr>
            </a:outerShdw>
          </a:effectLst>
        </p:grpSpPr>
        <p:sp>
          <p:nvSpPr>
            <p:cNvPr id="41" name="矩形 40"/>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42" name="圓角化同側角落矩形 41"/>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52" name="群組 51"/>
          <p:cNvGrpSpPr/>
          <p:nvPr/>
        </p:nvGrpSpPr>
        <p:grpSpPr>
          <a:xfrm>
            <a:off x="1463200" y="-2463"/>
            <a:ext cx="7724630" cy="6857999"/>
            <a:chOff x="0" y="0"/>
            <a:chExt cx="7724630" cy="6857999"/>
          </a:xfrm>
          <a:solidFill>
            <a:srgbClr val="7BF0F9"/>
          </a:solidFill>
          <a:effectLst>
            <a:outerShdw blurRad="254000" dist="88900" algn="l" rotWithShape="0">
              <a:prstClr val="black">
                <a:alpha val="51000"/>
              </a:prstClr>
            </a:outerShdw>
          </a:effectLst>
        </p:grpSpPr>
        <p:sp>
          <p:nvSpPr>
            <p:cNvPr id="53" name="矩形 52"/>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56" name="圓角化同側角落矩形 55"/>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78" name="群組 77"/>
          <p:cNvGrpSpPr/>
          <p:nvPr/>
        </p:nvGrpSpPr>
        <p:grpSpPr>
          <a:xfrm>
            <a:off x="1102" y="-13795"/>
            <a:ext cx="7724630" cy="6875708"/>
            <a:chOff x="0" y="0"/>
            <a:chExt cx="7724630" cy="6857999"/>
          </a:xfrm>
          <a:solidFill>
            <a:srgbClr val="7094F8"/>
          </a:solidFill>
          <a:effectLst>
            <a:outerShdw blurRad="254000" dist="88900" algn="l" rotWithShape="0">
              <a:prstClr val="black">
                <a:alpha val="51000"/>
              </a:prstClr>
            </a:outerShdw>
          </a:effectLst>
        </p:grpSpPr>
        <p:sp>
          <p:nvSpPr>
            <p:cNvPr id="79" name="矩形 7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80" name="圓角化同側角落矩形 7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57" name="群組 56"/>
          <p:cNvGrpSpPr/>
          <p:nvPr/>
        </p:nvGrpSpPr>
        <p:grpSpPr>
          <a:xfrm>
            <a:off x="14186" y="0"/>
            <a:ext cx="7724630" cy="6857999"/>
            <a:chOff x="0" y="0"/>
            <a:chExt cx="7724630" cy="6857999"/>
          </a:xfrm>
          <a:solidFill>
            <a:srgbClr val="7094F8"/>
          </a:solidFill>
          <a:effectLst>
            <a:outerShdw blurRad="254000" dist="88900" algn="l" rotWithShape="0">
              <a:prstClr val="black">
                <a:alpha val="51000"/>
              </a:prstClr>
            </a:outerShdw>
          </a:effectLst>
        </p:grpSpPr>
        <p:sp>
          <p:nvSpPr>
            <p:cNvPr id="59" name="矩形 5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0" name="圓角化同側角落矩形 5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61" name="群組 60"/>
          <p:cNvGrpSpPr/>
          <p:nvPr/>
        </p:nvGrpSpPr>
        <p:grpSpPr>
          <a:xfrm>
            <a:off x="0" y="4440"/>
            <a:ext cx="6438899" cy="6857999"/>
            <a:chOff x="0" y="-12700"/>
            <a:chExt cx="7708898" cy="6697762"/>
          </a:xfrm>
          <a:solidFill>
            <a:srgbClr val="FF706D"/>
          </a:solidFill>
          <a:effectLst>
            <a:outerShdw blurRad="254000" dist="88900" algn="l" rotWithShape="0">
              <a:prstClr val="black">
                <a:alpha val="51000"/>
              </a:prstClr>
            </a:outerShdw>
          </a:effectLst>
        </p:grpSpPr>
        <p:sp>
          <p:nvSpPr>
            <p:cNvPr id="62" name="矩形 61"/>
            <p:cNvSpPr/>
            <p:nvPr/>
          </p:nvSpPr>
          <p:spPr>
            <a:xfrm>
              <a:off x="0" y="-12700"/>
              <a:ext cx="7000517" cy="6697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3" name="圓角化同側角落矩形 62"/>
            <p:cNvSpPr/>
            <p:nvPr/>
          </p:nvSpPr>
          <p:spPr>
            <a:xfrm rot="5400000">
              <a:off x="5925556" y="1072178"/>
              <a:ext cx="2858301" cy="70838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64" name="文本占位符 9"/>
          <p:cNvSpPr txBox="1">
            <a:spLocks/>
          </p:cNvSpPr>
          <p:nvPr/>
        </p:nvSpPr>
        <p:spPr>
          <a:xfrm>
            <a:off x="82042" y="31209"/>
            <a:ext cx="5164281" cy="4068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4400" dirty="0">
                <a:solidFill>
                  <a:schemeClr val="bg1"/>
                </a:solidFill>
                <a:latin typeface="Times New Roman" panose="02020603050405020304" pitchFamily="18" charset="0"/>
                <a:ea typeface="Black Han Sans" pitchFamily="2" charset="-127"/>
                <a:cs typeface="Times New Roman" panose="02020603050405020304" pitchFamily="18" charset="0"/>
                <a:sym typeface="+mn-lt"/>
              </a:rPr>
              <a:t>The Impact of English Proficiency on the Tourism Industry of Taiwan </a:t>
            </a:r>
            <a:endParaRPr kumimoji="1" lang="zh-CN" altLang="en-US" sz="4400" dirty="0">
              <a:solidFill>
                <a:schemeClr val="bg1"/>
              </a:solidFill>
              <a:latin typeface="Times New Roman" panose="02020603050405020304" pitchFamily="18" charset="0"/>
              <a:ea typeface="Black Han Sans" pitchFamily="2" charset="-127"/>
              <a:cs typeface="Times New Roman" panose="02020603050405020304" pitchFamily="18" charset="0"/>
              <a:sym typeface="+mn-lt"/>
            </a:endParaRPr>
          </a:p>
        </p:txBody>
      </p:sp>
      <p:sp>
        <p:nvSpPr>
          <p:cNvPr id="65" name="文字方塊 64"/>
          <p:cNvSpPr txBox="1"/>
          <p:nvPr/>
        </p:nvSpPr>
        <p:spPr>
          <a:xfrm>
            <a:off x="82042" y="3715287"/>
            <a:ext cx="1348139" cy="2757678"/>
          </a:xfrm>
          <a:prstGeom prst="rect">
            <a:avLst/>
          </a:prstGeom>
          <a:noFill/>
        </p:spPr>
        <p:txBody>
          <a:bodyPr wrap="square" rtlCol="0">
            <a:spAutoFit/>
          </a:bodyPr>
          <a:lstStyle/>
          <a:p>
            <a:pPr>
              <a:lnSpc>
                <a:spcPct val="130000"/>
              </a:lnSpc>
              <a:spcBef>
                <a:spcPts val="600"/>
              </a:spcBef>
            </a:pPr>
            <a:r>
              <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rPr>
              <a:t>Members</a:t>
            </a:r>
            <a:r>
              <a:rPr lang="zh-TW" altLang="en-US" sz="2000" dirty="0" smtClean="0">
                <a:solidFill>
                  <a:srgbClr val="FFFDFD"/>
                </a:solidFill>
                <a:latin typeface="Times New Roman" panose="02020603050405020304" pitchFamily="18" charset="0"/>
                <a:ea typeface="Nunito"/>
                <a:cs typeface="Times New Roman" panose="02020603050405020304" pitchFamily="18" charset="0"/>
                <a:sym typeface="Nunito"/>
              </a:rPr>
              <a:t>：</a:t>
            </a:r>
            <a:endPar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Jocelyn          </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Jerry</a:t>
            </a:r>
            <a:endParaRPr lang="en-US" altLang="zh-TW" sz="2000" dirty="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Shirley</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Vicky</a:t>
            </a:r>
            <a:endParaRPr lang="en-US" altLang="zh-TW" sz="2000" dirty="0" smtClean="0">
              <a:solidFill>
                <a:srgbClr val="FFFDFD"/>
              </a:solidFill>
              <a:latin typeface="Times New Roman" panose="02020603050405020304" pitchFamily="18" charset="0"/>
              <a:cs typeface="Times New Roman" panose="02020603050405020304" pitchFamily="18" charset="0"/>
            </a:endParaRPr>
          </a:p>
          <a:p>
            <a:pPr>
              <a:lnSpc>
                <a:spcPct val="130000"/>
              </a:lnSpc>
              <a:spcBef>
                <a:spcPts val="600"/>
              </a:spcBef>
            </a:pPr>
            <a:endParaRPr lang="zh-TW" altLang="en-US" sz="14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6" name="文字方塊 65"/>
          <p:cNvSpPr txBox="1"/>
          <p:nvPr/>
        </p:nvSpPr>
        <p:spPr>
          <a:xfrm>
            <a:off x="1301242" y="4215448"/>
            <a:ext cx="1261572" cy="1446550"/>
          </a:xfrm>
          <a:prstGeom prst="rect">
            <a:avLst/>
          </a:prstGeom>
          <a:noFill/>
        </p:spPr>
        <p:txBody>
          <a:bodyPr wrap="square" rtlCol="0">
            <a:spAutoFit/>
          </a:bodyPr>
          <a:lstStyle/>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Daniel</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Kyle</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Lisa</a:t>
            </a:r>
            <a:endParaRPr lang="zh-TW" altLang="en-US" sz="2000" kern="0" dirty="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cxnSp>
        <p:nvCxnSpPr>
          <p:cNvPr id="67" name="直接连接符 6">
            <a:extLst>
              <a:ext uri="{FF2B5EF4-FFF2-40B4-BE49-F238E27FC236}">
                <a16:creationId xmlns:a16="http://schemas.microsoft.com/office/drawing/2014/main" xmlns="" id="{EBD17CE8-1494-4216-85A3-4601C3FFC6DE}"/>
              </a:ext>
            </a:extLst>
          </p:cNvPr>
          <p:cNvCxnSpPr>
            <a:cxnSpLocks/>
          </p:cNvCxnSpPr>
          <p:nvPr/>
        </p:nvCxnSpPr>
        <p:spPr>
          <a:xfrm>
            <a:off x="-36877" y="3217396"/>
            <a:ext cx="4911694" cy="0"/>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8" name="直接连接符 6">
            <a:extLst>
              <a:ext uri="{FF2B5EF4-FFF2-40B4-BE49-F238E27FC236}">
                <a16:creationId xmlns:a16="http://schemas.microsoft.com/office/drawing/2014/main" xmlns="" id="{EBD17CE8-1494-4216-85A3-4601C3FFC6DE}"/>
              </a:ext>
            </a:extLst>
          </p:cNvPr>
          <p:cNvCxnSpPr>
            <a:cxnSpLocks/>
          </p:cNvCxnSpPr>
          <p:nvPr/>
        </p:nvCxnSpPr>
        <p:spPr>
          <a:xfrm flipH="1">
            <a:off x="4874817" y="-13795"/>
            <a:ext cx="33624" cy="6876234"/>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69342" y="3261830"/>
            <a:ext cx="3551932" cy="453457"/>
          </a:xfrm>
          <a:prstGeom prst="rect">
            <a:avLst/>
          </a:prstGeom>
          <a:noFill/>
        </p:spPr>
        <p:txBody>
          <a:bodyPr wrap="square" rtlCol="0">
            <a:spAutoFit/>
          </a:bodyPr>
          <a:lstStyle/>
          <a:p>
            <a:pPr>
              <a:lnSpc>
                <a:spcPct val="130000"/>
              </a:lnSpc>
              <a:spcBef>
                <a:spcPts val="600"/>
              </a:spcBef>
            </a:pP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Teacher </a:t>
            </a:r>
            <a:r>
              <a:rPr lang="zh-TW" altLang="en-US" sz="2000" kern="0" dirty="0" smtClean="0">
                <a:solidFill>
                  <a:schemeClr val="bg1"/>
                </a:solidFill>
                <a:latin typeface="微软雅黑" panose="020B0503020204020204" pitchFamily="34" charset="-122"/>
                <a:ea typeface="微软雅黑" panose="020B0503020204020204" pitchFamily="34" charset="-122"/>
                <a:cs typeface="+mn-ea"/>
                <a:sym typeface="+mn-lt"/>
              </a:rPr>
              <a:t>：</a:t>
            </a:r>
            <a:r>
              <a:rPr lang="en-US" altLang="zh-TW" sz="2000" kern="0" dirty="0">
                <a:solidFill>
                  <a:schemeClr val="bg1"/>
                </a:solidFill>
                <a:latin typeface="微软雅黑" panose="020B0503020204020204" pitchFamily="34" charset="-122"/>
                <a:ea typeface="微软雅黑" panose="020B0503020204020204" pitchFamily="34" charset="-122"/>
                <a:cs typeface="+mn-ea"/>
                <a:sym typeface="+mn-lt"/>
              </a:rPr>
              <a:t>C</a:t>
            </a: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hris Hung</a:t>
            </a:r>
            <a:endParaRPr lang="zh-TW" altLang="en-US" sz="2000" kern="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891" y="647842"/>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980" y="169964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1549" y="2470302"/>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957" y="3312431"/>
            <a:ext cx="828675" cy="294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136" y="31209"/>
            <a:ext cx="1590675"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群組 57"/>
          <p:cNvGrpSpPr/>
          <p:nvPr/>
        </p:nvGrpSpPr>
        <p:grpSpPr>
          <a:xfrm>
            <a:off x="12388984" y="-300254"/>
            <a:ext cx="14890615" cy="7345870"/>
            <a:chOff x="12388984" y="-300254"/>
            <a:chExt cx="14890615" cy="7345870"/>
          </a:xfrm>
          <a:solidFill>
            <a:srgbClr val="7A94F8"/>
          </a:solidFill>
        </p:grpSpPr>
        <p:grpSp>
          <p:nvGrpSpPr>
            <p:cNvPr id="34" name="群組 33"/>
            <p:cNvGrpSpPr/>
            <p:nvPr/>
          </p:nvGrpSpPr>
          <p:grpSpPr>
            <a:xfrm flipH="1">
              <a:off x="12388984" y="-300254"/>
              <a:ext cx="14890615" cy="7345870"/>
              <a:chOff x="0" y="0"/>
              <a:chExt cx="7724630" cy="6857999"/>
            </a:xfrm>
            <a:grpFill/>
            <a:effectLst>
              <a:outerShdw blurRad="254000" dist="88900" algn="l" rotWithShape="0">
                <a:prstClr val="black">
                  <a:alpha val="51000"/>
                </a:prstClr>
              </a:outerShdw>
            </a:effectLst>
          </p:grpSpPr>
          <p:sp>
            <p:nvSpPr>
              <p:cNvPr id="35" name="矩形 34"/>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6" name="圓角化同側角落矩形 35"/>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54" name="文字方塊 53"/>
            <p:cNvSpPr txBox="1"/>
            <p:nvPr/>
          </p:nvSpPr>
          <p:spPr>
            <a:xfrm>
              <a:off x="18171886" y="967529"/>
              <a:ext cx="6560457" cy="1392369"/>
            </a:xfrm>
            <a:prstGeom prst="rect">
              <a:avLst/>
            </a:prstGeom>
            <a:grpFill/>
          </p:spPr>
          <p:txBody>
            <a:bodyPr wrap="square" rtlCol="0">
              <a:spAutoFit/>
            </a:bodyPr>
            <a:lstStyle/>
            <a:p>
              <a:pPr>
                <a:lnSpc>
                  <a:spcPct val="130000"/>
                </a:lnSpc>
                <a:spcBef>
                  <a:spcPts val="600"/>
                </a:spcBef>
              </a:pPr>
              <a:r>
                <a:rPr lang="en-US" altLang="zh-TW"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Chapter Four </a:t>
              </a:r>
              <a:endParaRPr lang="zh-TW" altLang="en-US"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55" name="文字方塊 54"/>
            <p:cNvSpPr txBox="1"/>
            <p:nvPr/>
          </p:nvSpPr>
          <p:spPr>
            <a:xfrm>
              <a:off x="18334578" y="3685260"/>
              <a:ext cx="6493922" cy="972574"/>
            </a:xfrm>
            <a:prstGeom prst="rect">
              <a:avLst/>
            </a:prstGeom>
            <a:grpFill/>
          </p:spPr>
          <p:txBody>
            <a:bodyPr wrap="square" rtlCol="0">
              <a:spAutoFit/>
            </a:bodyPr>
            <a:lstStyle/>
            <a:p>
              <a:pPr>
                <a:lnSpc>
                  <a:spcPct val="130000"/>
                </a:lnSpc>
                <a:spcBef>
                  <a:spcPts val="600"/>
                </a:spcBef>
              </a:pPr>
              <a:r>
                <a:rPr lang="en-US" altLang="zh-TW"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Results and Discussion </a:t>
              </a:r>
              <a:endParaRPr lang="zh-TW" altLang="en-US"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148364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9.31353E-7 0 L 1.23955 -0.00879 " pathEditMode="relative" rAng="0" ptsTypes="AA">
                                      <p:cBhvr>
                                        <p:cTn id="6" dur="1500" fill="hold"/>
                                        <p:tgtEl>
                                          <p:spTgt spid="78"/>
                                        </p:tgtEl>
                                        <p:attrNameLst>
                                          <p:attrName>ppt_x</p:attrName>
                                          <p:attrName>ppt_y</p:attrName>
                                        </p:attrNameLst>
                                      </p:cBhvr>
                                      <p:rCtr x="61977" y="-439"/>
                                    </p:animMotion>
                                  </p:childTnLst>
                                </p:cTn>
                              </p:par>
                              <p:par>
                                <p:cTn id="7" presetID="35" presetClass="path" presetSubtype="0" accel="50000" decel="50000" fill="hold" nodeType="withEffect">
                                  <p:stCondLst>
                                    <p:cond delay="0"/>
                                  </p:stCondLst>
                                  <p:childTnLst>
                                    <p:animMotion origin="layout" path="M -2.91667E-6 3.33333E-6 L -1.21432 0.00787 " pathEditMode="relative" rAng="0" ptsTypes="AA">
                                      <p:cBhvr>
                                        <p:cTn id="8" dur="1250" fill="hold"/>
                                        <p:tgtEl>
                                          <p:spTgt spid="58"/>
                                        </p:tgtEl>
                                        <p:attrNameLst>
                                          <p:attrName>ppt_x</p:attrName>
                                          <p:attrName>ppt_y</p:attrName>
                                        </p:attrNameLst>
                                      </p:cBhvr>
                                      <p:rCtr x="-60716"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486" y="0"/>
            <a:ext cx="10636540"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cxnSp>
        <p:nvCxnSpPr>
          <p:cNvPr id="49" name="直接箭头连接符 5">
            <a:extLst>
              <a:ext uri="{FF2B5EF4-FFF2-40B4-BE49-F238E27FC236}">
                <a16:creationId xmlns:a16="http://schemas.microsoft.com/office/drawing/2014/main" xmlns="" id="{9F83FD17-CABA-4308-BF89-75B268038966}"/>
              </a:ext>
            </a:extLst>
          </p:cNvPr>
          <p:cNvCxnSpPr>
            <a:cxnSpLocks/>
          </p:cNvCxnSpPr>
          <p:nvPr/>
        </p:nvCxnSpPr>
        <p:spPr>
          <a:xfrm>
            <a:off x="442956" y="2730085"/>
            <a:ext cx="975360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5">
            <a:extLst>
              <a:ext uri="{FF2B5EF4-FFF2-40B4-BE49-F238E27FC236}">
                <a16:creationId xmlns:a16="http://schemas.microsoft.com/office/drawing/2014/main" xmlns="" id="{9F83FD17-CABA-4308-BF89-75B268038966}"/>
              </a:ext>
            </a:extLst>
          </p:cNvPr>
          <p:cNvCxnSpPr>
            <a:cxnSpLocks/>
          </p:cNvCxnSpPr>
          <p:nvPr/>
        </p:nvCxnSpPr>
        <p:spPr>
          <a:xfrm flipH="1">
            <a:off x="341875" y="4227317"/>
            <a:ext cx="975360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ctrTitle"/>
          </p:nvPr>
        </p:nvSpPr>
        <p:spPr>
          <a:xfrm>
            <a:off x="1626735" y="3169994"/>
            <a:ext cx="7981721" cy="727892"/>
          </a:xfrm>
        </p:spPr>
        <p:txBody>
          <a:bodyPr/>
          <a:lstStyle/>
          <a:p>
            <a:pPr algn="ctr"/>
            <a:r>
              <a:rPr lang="en-US" altLang="zh-TW" dirty="0">
                <a:latin typeface="Bodoni MT Black" panose="02070A03080606020203" pitchFamily="18" charset="0"/>
              </a:rPr>
              <a:t>Twenty to thirty years old</a:t>
            </a:r>
            <a:endParaRPr lang="zh-TW" altLang="en-US" dirty="0">
              <a:latin typeface="Bodoni MT Black" panose="02070A03080606020203" pitchFamily="18" charset="0"/>
            </a:endParaRPr>
          </a:p>
        </p:txBody>
      </p:sp>
      <p:grpSp>
        <p:nvGrpSpPr>
          <p:cNvPr id="33" name="群組 32"/>
          <p:cNvGrpSpPr/>
          <p:nvPr/>
        </p:nvGrpSpPr>
        <p:grpSpPr>
          <a:xfrm>
            <a:off x="-20160373" y="720844"/>
            <a:ext cx="30409273" cy="2175030"/>
            <a:chOff x="-20891098" y="626951"/>
            <a:chExt cx="30409273" cy="2175030"/>
          </a:xfrm>
        </p:grpSpPr>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725" y="704910"/>
              <a:ext cx="2026747" cy="2026747"/>
            </a:xfrm>
            <a:prstGeom prst="rect">
              <a:avLst/>
            </a:prstGeom>
          </p:spPr>
        </p:pic>
        <p:pic>
          <p:nvPicPr>
            <p:cNvPr id="56" name="圖片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085" y="704909"/>
              <a:ext cx="2026747" cy="2026747"/>
            </a:xfrm>
            <a:prstGeom prst="rect">
              <a:avLst/>
            </a:prstGeom>
          </p:spPr>
        </p:pic>
        <p:pic>
          <p:nvPicPr>
            <p:cNvPr id="57" name="圖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784" y="704910"/>
              <a:ext cx="2026747" cy="2026747"/>
            </a:xfrm>
            <a:prstGeom prst="rect">
              <a:avLst/>
            </a:prstGeom>
          </p:spPr>
        </p:pic>
        <p:pic>
          <p:nvPicPr>
            <p:cNvPr id="58" name="圖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269" y="704909"/>
              <a:ext cx="2026747" cy="2026747"/>
            </a:xfrm>
            <a:prstGeom prst="rect">
              <a:avLst/>
            </a:prstGeom>
          </p:spPr>
        </p:pic>
        <p:pic>
          <p:nvPicPr>
            <p:cNvPr id="59" name="圖片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62" y="704911"/>
              <a:ext cx="2026747" cy="2026747"/>
            </a:xfrm>
            <a:prstGeom prst="rect">
              <a:avLst/>
            </a:prstGeom>
          </p:spPr>
        </p:pic>
        <p:pic>
          <p:nvPicPr>
            <p:cNvPr id="60" name="圖片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222" y="704910"/>
              <a:ext cx="2026747" cy="2026747"/>
            </a:xfrm>
            <a:prstGeom prst="rect">
              <a:avLst/>
            </a:prstGeom>
          </p:spPr>
        </p:pic>
        <p:pic>
          <p:nvPicPr>
            <p:cNvPr id="61" name="圖片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1098" y="626952"/>
              <a:ext cx="2026747" cy="2026747"/>
            </a:xfrm>
            <a:prstGeom prst="rect">
              <a:avLst/>
            </a:prstGeom>
          </p:spPr>
        </p:pic>
        <p:pic>
          <p:nvPicPr>
            <p:cNvPr id="62" name="圖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7458" y="626951"/>
              <a:ext cx="2026747" cy="2026747"/>
            </a:xfrm>
            <a:prstGeom prst="rect">
              <a:avLst/>
            </a:prstGeom>
          </p:spPr>
        </p:pic>
        <p:pic>
          <p:nvPicPr>
            <p:cNvPr id="63" name="圖片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7157" y="626952"/>
              <a:ext cx="2026747" cy="2026747"/>
            </a:xfrm>
            <a:prstGeom prst="rect">
              <a:avLst/>
            </a:prstGeom>
          </p:spPr>
        </p:pic>
        <p:pic>
          <p:nvPicPr>
            <p:cNvPr id="64" name="圖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642" y="626951"/>
              <a:ext cx="2026747" cy="2026747"/>
            </a:xfrm>
            <a:prstGeom prst="rect">
              <a:avLst/>
            </a:prstGeom>
          </p:spPr>
        </p:pic>
        <p:pic>
          <p:nvPicPr>
            <p:cNvPr id="65" name="圖片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5235" y="626953"/>
              <a:ext cx="2026747" cy="2026747"/>
            </a:xfrm>
            <a:prstGeom prst="rect">
              <a:avLst/>
            </a:prstGeom>
          </p:spPr>
        </p:pic>
        <p:pic>
          <p:nvPicPr>
            <p:cNvPr id="66" name="圖片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595" y="626952"/>
              <a:ext cx="2026747" cy="2026747"/>
            </a:xfrm>
            <a:prstGeom prst="rect">
              <a:avLst/>
            </a:prstGeom>
          </p:spPr>
        </p:pic>
        <p:pic>
          <p:nvPicPr>
            <p:cNvPr id="67" name="圖片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75" y="775233"/>
              <a:ext cx="2026747" cy="2026747"/>
            </a:xfrm>
            <a:prstGeom prst="rect">
              <a:avLst/>
            </a:prstGeom>
          </p:spPr>
        </p:pic>
        <p:pic>
          <p:nvPicPr>
            <p:cNvPr id="68" name="圖片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65" y="775232"/>
              <a:ext cx="2026747" cy="2026747"/>
            </a:xfrm>
            <a:prstGeom prst="rect">
              <a:avLst/>
            </a:prstGeom>
          </p:spPr>
        </p:pic>
        <p:pic>
          <p:nvPicPr>
            <p:cNvPr id="69" name="圖片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866" y="775233"/>
              <a:ext cx="2026747" cy="2026747"/>
            </a:xfrm>
            <a:prstGeom prst="rect">
              <a:avLst/>
            </a:prstGeom>
          </p:spPr>
        </p:pic>
        <p:pic>
          <p:nvPicPr>
            <p:cNvPr id="70" name="圖片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381" y="775232"/>
              <a:ext cx="2026747" cy="2026747"/>
            </a:xfrm>
            <a:prstGeom prst="rect">
              <a:avLst/>
            </a:prstGeom>
          </p:spPr>
        </p:pic>
        <p:pic>
          <p:nvPicPr>
            <p:cNvPr id="71" name="圖片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788" y="775234"/>
              <a:ext cx="2026747" cy="2026747"/>
            </a:xfrm>
            <a:prstGeom prst="rect">
              <a:avLst/>
            </a:prstGeom>
          </p:spPr>
        </p:pic>
        <p:pic>
          <p:nvPicPr>
            <p:cNvPr id="72" name="圖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1428" y="775233"/>
              <a:ext cx="2026747" cy="2026747"/>
            </a:xfrm>
            <a:prstGeom prst="rect">
              <a:avLst/>
            </a:prstGeom>
          </p:spPr>
        </p:pic>
        <p:pic>
          <p:nvPicPr>
            <p:cNvPr id="73" name="圖片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945" y="697275"/>
              <a:ext cx="2026747" cy="2026747"/>
            </a:xfrm>
            <a:prstGeom prst="rect">
              <a:avLst/>
            </a:prstGeom>
          </p:spPr>
        </p:pic>
      </p:grpSp>
      <p:sp>
        <p:nvSpPr>
          <p:cNvPr id="81" name="圓角化同側角落矩形 80"/>
          <p:cNvSpPr/>
          <p:nvPr/>
        </p:nvSpPr>
        <p:spPr>
          <a:xfrm rot="5400000">
            <a:off x="9980908" y="1351401"/>
            <a:ext cx="2926683" cy="14955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nvGrpSpPr>
          <p:cNvPr id="78" name="群組 77"/>
          <p:cNvGrpSpPr/>
          <p:nvPr/>
        </p:nvGrpSpPr>
        <p:grpSpPr>
          <a:xfrm>
            <a:off x="10248900" y="635809"/>
            <a:ext cx="1495500" cy="2999685"/>
            <a:chOff x="10248900" y="635809"/>
            <a:chExt cx="1495500" cy="2999685"/>
          </a:xfrm>
        </p:grpSpPr>
        <p:sp>
          <p:nvSpPr>
            <p:cNvPr id="32" name="圓角化同側角落矩形 31"/>
            <p:cNvSpPr/>
            <p:nvPr/>
          </p:nvSpPr>
          <p:spPr>
            <a:xfrm rot="5400000">
              <a:off x="9533308" y="1351401"/>
              <a:ext cx="2926683" cy="1495500"/>
            </a:xfrm>
            <a:prstGeom prst="round2Same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pic>
          <p:nvPicPr>
            <p:cNvPr id="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9" name="群組 108"/>
          <p:cNvGrpSpPr/>
          <p:nvPr/>
        </p:nvGrpSpPr>
        <p:grpSpPr>
          <a:xfrm>
            <a:off x="130445" y="4076207"/>
            <a:ext cx="36759735" cy="2026753"/>
            <a:chOff x="130445" y="4076207"/>
            <a:chExt cx="36759735" cy="2026753"/>
          </a:xfrm>
        </p:grpSpPr>
        <p:grpSp>
          <p:nvGrpSpPr>
            <p:cNvPr id="80" name="群組 79"/>
            <p:cNvGrpSpPr/>
            <p:nvPr/>
          </p:nvGrpSpPr>
          <p:grpSpPr>
            <a:xfrm>
              <a:off x="130445" y="4076207"/>
              <a:ext cx="18604030" cy="2026750"/>
              <a:chOff x="261071" y="4076207"/>
              <a:chExt cx="18604030" cy="2026750"/>
            </a:xfrm>
          </p:grpSpPr>
          <p:pic>
            <p:nvPicPr>
              <p:cNvPr id="47" name="圖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6838354" y="4076210"/>
                <a:ext cx="2026747" cy="2026747"/>
              </a:xfrm>
              <a:prstGeom prst="rect">
                <a:avLst/>
              </a:prstGeom>
            </p:spPr>
          </p:pic>
          <p:pic>
            <p:nvPicPr>
              <p:cNvPr id="51" name="圖片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5275562" y="4076209"/>
                <a:ext cx="2026747" cy="2026747"/>
              </a:xfrm>
              <a:prstGeom prst="rect">
                <a:avLst/>
              </a:prstGeom>
            </p:spPr>
          </p:pic>
          <p:pic>
            <p:nvPicPr>
              <p:cNvPr id="52" name="圖片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3779271" y="4076210"/>
                <a:ext cx="2026747" cy="2026747"/>
              </a:xfrm>
              <a:prstGeom prst="rect">
                <a:avLst/>
              </a:prstGeom>
            </p:spPr>
          </p:pic>
          <p:pic>
            <p:nvPicPr>
              <p:cNvPr id="53" name="圖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2337934" y="4076210"/>
                <a:ext cx="2026747" cy="2026747"/>
              </a:xfrm>
              <a:prstGeom prst="rect">
                <a:avLst/>
              </a:prstGeom>
            </p:spPr>
          </p:pic>
          <p:pic>
            <p:nvPicPr>
              <p:cNvPr id="54" name="圖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0775142" y="4076209"/>
                <a:ext cx="2026747" cy="2026747"/>
              </a:xfrm>
              <a:prstGeom prst="rect">
                <a:avLst/>
              </a:prstGeom>
            </p:spPr>
          </p:pic>
          <p:pic>
            <p:nvPicPr>
              <p:cNvPr id="55" name="圖片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9278851" y="4076210"/>
                <a:ext cx="2026747" cy="2026747"/>
              </a:xfrm>
              <a:prstGeom prst="rect">
                <a:avLst/>
              </a:prstGeom>
            </p:spPr>
          </p:pic>
          <p:pic>
            <p:nvPicPr>
              <p:cNvPr id="102" name="圖片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7820574" y="4076208"/>
                <a:ext cx="2026747" cy="2026747"/>
              </a:xfrm>
              <a:prstGeom prst="rect">
                <a:avLst/>
              </a:prstGeom>
            </p:spPr>
          </p:pic>
          <p:pic>
            <p:nvPicPr>
              <p:cNvPr id="103" name="圖片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6257782" y="4076207"/>
                <a:ext cx="2026747" cy="2026747"/>
              </a:xfrm>
              <a:prstGeom prst="rect">
                <a:avLst/>
              </a:prstGeom>
            </p:spPr>
          </p:pic>
          <p:pic>
            <p:nvPicPr>
              <p:cNvPr id="104" name="圖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761491" y="4076208"/>
                <a:ext cx="2026747" cy="2026747"/>
              </a:xfrm>
              <a:prstGeom prst="rect">
                <a:avLst/>
              </a:prstGeom>
            </p:spPr>
          </p:pic>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3320154" y="4076208"/>
                <a:ext cx="2026747" cy="2026747"/>
              </a:xfrm>
              <a:prstGeom prst="rect">
                <a:avLst/>
              </a:prstGeom>
            </p:spPr>
          </p:pic>
          <p:pic>
            <p:nvPicPr>
              <p:cNvPr id="106" name="圖片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757362" y="4076207"/>
                <a:ext cx="2026747" cy="2026747"/>
              </a:xfrm>
              <a:prstGeom prst="rect">
                <a:avLst/>
              </a:prstGeom>
            </p:spPr>
          </p:pic>
          <p:pic>
            <p:nvPicPr>
              <p:cNvPr id="107" name="圖片 1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261071" y="4076208"/>
                <a:ext cx="2026747" cy="2026747"/>
              </a:xfrm>
              <a:prstGeom prst="rect">
                <a:avLst/>
              </a:prstGeom>
            </p:spPr>
          </p:pic>
        </p:grpSp>
        <p:grpSp>
          <p:nvGrpSpPr>
            <p:cNvPr id="123" name="群組 122"/>
            <p:cNvGrpSpPr/>
            <p:nvPr/>
          </p:nvGrpSpPr>
          <p:grpSpPr>
            <a:xfrm>
              <a:off x="18286150" y="4076210"/>
              <a:ext cx="18604030" cy="2026750"/>
              <a:chOff x="261071" y="4076207"/>
              <a:chExt cx="18604030" cy="2026750"/>
            </a:xfrm>
          </p:grpSpPr>
          <p:pic>
            <p:nvPicPr>
              <p:cNvPr id="124" name="圖片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6838354" y="4076210"/>
                <a:ext cx="2026747" cy="2026747"/>
              </a:xfrm>
              <a:prstGeom prst="rect">
                <a:avLst/>
              </a:prstGeom>
            </p:spPr>
          </p:pic>
          <p:pic>
            <p:nvPicPr>
              <p:cNvPr id="125" name="圖片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5275562" y="4076209"/>
                <a:ext cx="2026747" cy="2026747"/>
              </a:xfrm>
              <a:prstGeom prst="rect">
                <a:avLst/>
              </a:prstGeom>
            </p:spPr>
          </p:pic>
          <p:pic>
            <p:nvPicPr>
              <p:cNvPr id="126" name="圖片 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3779271" y="4076210"/>
                <a:ext cx="2026747" cy="2026747"/>
              </a:xfrm>
              <a:prstGeom prst="rect">
                <a:avLst/>
              </a:prstGeom>
            </p:spPr>
          </p:pic>
          <p:pic>
            <p:nvPicPr>
              <p:cNvPr id="127" name="圖片 1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2337934" y="4076210"/>
                <a:ext cx="2026747" cy="2026747"/>
              </a:xfrm>
              <a:prstGeom prst="rect">
                <a:avLst/>
              </a:prstGeom>
            </p:spPr>
          </p:pic>
          <p:pic>
            <p:nvPicPr>
              <p:cNvPr id="128" name="圖片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0775142" y="4076209"/>
                <a:ext cx="2026747" cy="2026747"/>
              </a:xfrm>
              <a:prstGeom prst="rect">
                <a:avLst/>
              </a:prstGeom>
            </p:spPr>
          </p:pic>
          <p:pic>
            <p:nvPicPr>
              <p:cNvPr id="129" name="圖片 1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9278851" y="4076210"/>
                <a:ext cx="2026747" cy="2026747"/>
              </a:xfrm>
              <a:prstGeom prst="rect">
                <a:avLst/>
              </a:prstGeom>
            </p:spPr>
          </p:pic>
          <p:pic>
            <p:nvPicPr>
              <p:cNvPr id="130" name="圖片 1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7820574" y="4076208"/>
                <a:ext cx="2026747" cy="2026747"/>
              </a:xfrm>
              <a:prstGeom prst="rect">
                <a:avLst/>
              </a:prstGeom>
            </p:spPr>
          </p:pic>
          <p:pic>
            <p:nvPicPr>
              <p:cNvPr id="131" name="圖片 1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6257782" y="4076207"/>
                <a:ext cx="2026747" cy="2026747"/>
              </a:xfrm>
              <a:prstGeom prst="rect">
                <a:avLst/>
              </a:prstGeom>
            </p:spPr>
          </p:pic>
          <p:pic>
            <p:nvPicPr>
              <p:cNvPr id="132" name="圖片 1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761491" y="4076208"/>
                <a:ext cx="2026747" cy="2026747"/>
              </a:xfrm>
              <a:prstGeom prst="rect">
                <a:avLst/>
              </a:prstGeom>
            </p:spPr>
          </p:pic>
          <p:pic>
            <p:nvPicPr>
              <p:cNvPr id="133" name="圖片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3320154" y="4076208"/>
                <a:ext cx="2026747" cy="2026747"/>
              </a:xfrm>
              <a:prstGeom prst="rect">
                <a:avLst/>
              </a:prstGeom>
            </p:spPr>
          </p:pic>
          <p:pic>
            <p:nvPicPr>
              <p:cNvPr id="134" name="圖片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757362" y="4076207"/>
                <a:ext cx="2026747" cy="2026747"/>
              </a:xfrm>
              <a:prstGeom prst="rect">
                <a:avLst/>
              </a:prstGeom>
            </p:spPr>
          </p:pic>
          <p:pic>
            <p:nvPicPr>
              <p:cNvPr id="135" name="圖片 1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261071" y="4076208"/>
                <a:ext cx="2026747" cy="2026747"/>
              </a:xfrm>
              <a:prstGeom prst="rect">
                <a:avLst/>
              </a:prstGeom>
            </p:spPr>
          </p:pic>
        </p:grpSp>
      </p:grpSp>
      <p:sp>
        <p:nvSpPr>
          <p:cNvPr id="108" name="圓角化同側角落矩形 107"/>
          <p:cNvSpPr/>
          <p:nvPr/>
        </p:nvSpPr>
        <p:spPr>
          <a:xfrm rot="5400000">
            <a:off x="10075250" y="4212772"/>
            <a:ext cx="2926683" cy="174224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479201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08333E-7 -2.60116E-6 L 0.40638 -2.60116E-6 " pathEditMode="relative" rAng="0" ptsTypes="AA">
                                      <p:cBhvr>
                                        <p:cTn id="6" dur="4000" fill="hold"/>
                                        <p:tgtEl>
                                          <p:spTgt spid="33"/>
                                        </p:tgtEl>
                                        <p:attrNameLst>
                                          <p:attrName>ppt_x</p:attrName>
                                          <p:attrName>ppt_y</p:attrName>
                                        </p:attrNameLst>
                                      </p:cBhvr>
                                      <p:rCtr x="20326" y="0"/>
                                    </p:animMotion>
                                  </p:childTnLst>
                                </p:cTn>
                              </p:par>
                              <p:par>
                                <p:cTn id="7" presetID="35" presetClass="path" presetSubtype="0" accel="50000" decel="50000" fill="hold" nodeType="withEffect">
                                  <p:stCondLst>
                                    <p:cond delay="0"/>
                                  </p:stCondLst>
                                  <p:childTnLst>
                                    <p:animMotion origin="layout" path="M 8.33333E-7 -1.6763E-6 L -0.37774 -1.6763E-6 " pathEditMode="relative" rAng="0" ptsTypes="AA">
                                      <p:cBhvr>
                                        <p:cTn id="8" dur="4000" fill="hold"/>
                                        <p:tgtEl>
                                          <p:spTgt spid="109"/>
                                        </p:tgtEl>
                                        <p:attrNameLst>
                                          <p:attrName>ppt_x</p:attrName>
                                          <p:attrName>ppt_y</p:attrName>
                                        </p:attrNameLst>
                                      </p:cBhvr>
                                      <p:rCtr x="-1889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1486" y="0"/>
            <a:ext cx="11742914" cy="6857999"/>
            <a:chOff x="0" y="0"/>
            <a:chExt cx="7724630" cy="6857999"/>
          </a:xfrm>
          <a:solidFill>
            <a:srgbClr val="FCD0CD"/>
          </a:solidFill>
          <a:effectLst>
            <a:outerShdw blurRad="254000" dist="88900" algn="l" rotWithShape="0">
              <a:prstClr val="black">
                <a:alpha val="51000"/>
              </a:prstClr>
            </a:outerShdw>
          </a:effectLst>
        </p:grpSpPr>
        <p:sp>
          <p:nvSpPr>
            <p:cNvPr id="18" name="矩形 17"/>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9" name="圓角化同側角落矩形 18"/>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208" y="1787201"/>
            <a:ext cx="3225436" cy="2724709"/>
          </a:xfrm>
          <a:prstGeom prst="rect">
            <a:avLst/>
          </a:prstGeom>
          <a:ln>
            <a:noFill/>
          </a:ln>
          <a:effectLst>
            <a:outerShdw blurRad="292100" dist="139700" dir="2700000" algn="tl" rotWithShape="0">
              <a:srgbClr val="333333">
                <a:alpha val="65000"/>
              </a:srgbClr>
            </a:outerShdw>
          </a:effectLst>
        </p:spPr>
      </p:pic>
      <p:grpSp>
        <p:nvGrpSpPr>
          <p:cNvPr id="2" name="群組 1"/>
          <p:cNvGrpSpPr/>
          <p:nvPr/>
        </p:nvGrpSpPr>
        <p:grpSpPr>
          <a:xfrm>
            <a:off x="1087705" y="1346126"/>
            <a:ext cx="3293989" cy="3248459"/>
            <a:chOff x="948156" y="3499083"/>
            <a:chExt cx="3213219" cy="3043869"/>
          </a:xfrm>
        </p:grpSpPr>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56" y="3986763"/>
              <a:ext cx="3213219" cy="2556189"/>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7093">
              <a:off x="1904524" y="3499083"/>
              <a:ext cx="1300480" cy="975360"/>
            </a:xfrm>
            <a:prstGeom prst="rect">
              <a:avLst/>
            </a:prstGeom>
            <a:ln>
              <a:noFill/>
            </a:ln>
            <a:effectLst>
              <a:outerShdw blurRad="292100" dist="139700" dir="2700000" algn="tl" rotWithShape="0">
                <a:srgbClr val="333333">
                  <a:alpha val="65000"/>
                </a:srgbClr>
              </a:outerShdw>
            </a:effectLst>
          </p:spPr>
        </p:pic>
      </p:grpSp>
      <p:sp>
        <p:nvSpPr>
          <p:cNvPr id="10" name="文字方塊 9"/>
          <p:cNvSpPr txBox="1"/>
          <p:nvPr/>
        </p:nvSpPr>
        <p:spPr>
          <a:xfrm>
            <a:off x="1320960" y="87214"/>
            <a:ext cx="2827476" cy="1175706"/>
          </a:xfrm>
          <a:prstGeom prst="rect">
            <a:avLst/>
          </a:prstGeom>
          <a:noFill/>
        </p:spPr>
        <p:txBody>
          <a:bodyPr wrap="square" rtlCol="0">
            <a:spAutoFit/>
          </a:bodyPr>
          <a:lstStyle/>
          <a:p>
            <a:pPr>
              <a:lnSpc>
                <a:spcPct val="130000"/>
              </a:lnSpc>
              <a:spcBef>
                <a:spcPts val="600"/>
              </a:spcBef>
            </a:pPr>
            <a:r>
              <a:rPr lang="en-US" altLang="zh-TW" sz="6000" b="1" i="1" kern="0" dirty="0">
                <a:solidFill>
                  <a:schemeClr val="bg2"/>
                </a:solidFill>
                <a:latin typeface="微软雅黑" panose="020B0503020204020204" pitchFamily="34" charset="-122"/>
                <a:ea typeface="微软雅黑" panose="020B0503020204020204" pitchFamily="34" charset="-122"/>
                <a:cs typeface="+mn-ea"/>
              </a:rPr>
              <a:t>56.8%</a:t>
            </a:r>
            <a:endParaRPr lang="zh-TW" altLang="en-US" sz="6000" b="1" i="1" kern="0" dirty="0">
              <a:solidFill>
                <a:schemeClr val="bg2"/>
              </a:solidFill>
              <a:latin typeface="微软雅黑" panose="020B0503020204020204" pitchFamily="34" charset="-122"/>
              <a:ea typeface="微软雅黑" panose="020B0503020204020204" pitchFamily="34" charset="-122"/>
              <a:cs typeface="+mn-ea"/>
            </a:endParaRPr>
          </a:p>
        </p:txBody>
      </p:sp>
      <p:sp>
        <p:nvSpPr>
          <p:cNvPr id="11" name="文字方塊 10"/>
          <p:cNvSpPr txBox="1"/>
          <p:nvPr/>
        </p:nvSpPr>
        <p:spPr>
          <a:xfrm>
            <a:off x="6862810" y="87214"/>
            <a:ext cx="2674233" cy="1175706"/>
          </a:xfrm>
          <a:prstGeom prst="rect">
            <a:avLst/>
          </a:prstGeom>
          <a:noFill/>
        </p:spPr>
        <p:txBody>
          <a:bodyPr wrap="square" rtlCol="0">
            <a:spAutoFit/>
          </a:bodyPr>
          <a:lstStyle/>
          <a:p>
            <a:pPr>
              <a:lnSpc>
                <a:spcPct val="130000"/>
              </a:lnSpc>
              <a:spcBef>
                <a:spcPts val="600"/>
              </a:spcBef>
            </a:pPr>
            <a:r>
              <a:rPr lang="en-US" altLang="zh-TW" sz="6000" b="1" i="1" kern="0" dirty="0">
                <a:solidFill>
                  <a:schemeClr val="bg2"/>
                </a:solidFill>
                <a:latin typeface="微软雅黑" panose="020B0503020204020204" pitchFamily="34" charset="-122"/>
                <a:ea typeface="微软雅黑" panose="020B0503020204020204" pitchFamily="34" charset="-122"/>
                <a:cs typeface="+mn-ea"/>
              </a:rPr>
              <a:t>43.2%</a:t>
            </a:r>
            <a:endParaRPr lang="zh-TW" altLang="en-US" sz="6000" b="1" i="1" kern="0" dirty="0">
              <a:solidFill>
                <a:schemeClr val="bg2"/>
              </a:solidFill>
              <a:latin typeface="微软雅黑" panose="020B0503020204020204" pitchFamily="34" charset="-122"/>
              <a:ea typeface="微软雅黑" panose="020B0503020204020204" pitchFamily="34" charset="-122"/>
              <a:cs typeface="+mn-ea"/>
            </a:endParaRPr>
          </a:p>
        </p:txBody>
      </p:sp>
      <p:pic>
        <p:nvPicPr>
          <p:cNvPr id="2050" name="Picture 2" descr="ãvsãçåçæå°çµæ"/>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629" y="2665298"/>
            <a:ext cx="1828253" cy="76370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群組 30"/>
          <p:cNvGrpSpPr/>
          <p:nvPr/>
        </p:nvGrpSpPr>
        <p:grpSpPr>
          <a:xfrm>
            <a:off x="6112876" y="4790223"/>
            <a:ext cx="4174099" cy="1640863"/>
            <a:chOff x="335360" y="260648"/>
            <a:chExt cx="4174099" cy="1640863"/>
          </a:xfrm>
        </p:grpSpPr>
        <p:sp>
          <p:nvSpPr>
            <p:cNvPr id="32" name="流程圖: 替代處理程序 31"/>
            <p:cNvSpPr/>
            <p:nvPr/>
          </p:nvSpPr>
          <p:spPr>
            <a:xfrm>
              <a:off x="381000" y="309718"/>
              <a:ext cx="4128459" cy="1591793"/>
            </a:xfrm>
            <a:prstGeom prst="flowChartAlternateProcess">
              <a:avLst/>
            </a:prstGeom>
            <a:solidFill>
              <a:schemeClr val="bg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3" name="文字方塊 32"/>
            <p:cNvSpPr txBox="1"/>
            <p:nvPr/>
          </p:nvSpPr>
          <p:spPr>
            <a:xfrm>
              <a:off x="335360" y="260648"/>
              <a:ext cx="4128459" cy="1446550"/>
            </a:xfrm>
            <a:prstGeom prst="rect">
              <a:avLst/>
            </a:prstGeom>
            <a:noFill/>
          </p:spPr>
          <p:txBody>
            <a:bodyPr wrap="square" rtlCol="0">
              <a:spAutoFit/>
            </a:bodyPr>
            <a:lstStyle/>
            <a:p>
              <a:pPr algn="ctr"/>
              <a:r>
                <a:rPr lang="en-US" altLang="zh-TW" sz="4400" dirty="0">
                  <a:solidFill>
                    <a:schemeClr val="bg2"/>
                  </a:solidFill>
                </a:rPr>
                <a:t>M</a:t>
              </a:r>
              <a:r>
                <a:rPr lang="en-US" altLang="zh-TW" sz="4400" dirty="0" smtClean="0">
                  <a:solidFill>
                    <a:schemeClr val="bg2"/>
                  </a:solidFill>
                </a:rPr>
                <a:t>ale </a:t>
              </a:r>
            </a:p>
            <a:p>
              <a:pPr algn="ctr"/>
              <a:r>
                <a:rPr lang="en-US" altLang="zh-TW" sz="4400" dirty="0" smtClean="0">
                  <a:solidFill>
                    <a:schemeClr val="bg2"/>
                  </a:solidFill>
                </a:rPr>
                <a:t>respondents</a:t>
              </a:r>
              <a:endParaRPr lang="zh-TW" altLang="en-US" sz="4400" dirty="0">
                <a:solidFill>
                  <a:schemeClr val="bg2"/>
                </a:solidFill>
              </a:endParaRPr>
            </a:p>
          </p:txBody>
        </p:sp>
      </p:grpSp>
      <p:grpSp>
        <p:nvGrpSpPr>
          <p:cNvPr id="34" name="群組 33"/>
          <p:cNvGrpSpPr/>
          <p:nvPr/>
        </p:nvGrpSpPr>
        <p:grpSpPr>
          <a:xfrm>
            <a:off x="842525" y="4790223"/>
            <a:ext cx="4155851" cy="1662450"/>
            <a:chOff x="4978444" y="111656"/>
            <a:chExt cx="4155851" cy="1662450"/>
          </a:xfrm>
        </p:grpSpPr>
        <p:sp>
          <p:nvSpPr>
            <p:cNvPr id="35" name="流程圖: 替代處理程序 34"/>
            <p:cNvSpPr/>
            <p:nvPr/>
          </p:nvSpPr>
          <p:spPr>
            <a:xfrm>
              <a:off x="4978444" y="182313"/>
              <a:ext cx="4128459" cy="1591793"/>
            </a:xfrm>
            <a:prstGeom prst="flowChartAlternateProcess">
              <a:avLst/>
            </a:prstGeom>
            <a:solidFill>
              <a:schemeClr val="bg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6" name="文字方塊 35"/>
            <p:cNvSpPr txBox="1"/>
            <p:nvPr/>
          </p:nvSpPr>
          <p:spPr>
            <a:xfrm>
              <a:off x="5005836" y="111656"/>
              <a:ext cx="4128459" cy="1446550"/>
            </a:xfrm>
            <a:prstGeom prst="rect">
              <a:avLst/>
            </a:prstGeom>
            <a:noFill/>
          </p:spPr>
          <p:txBody>
            <a:bodyPr wrap="square" rtlCol="0">
              <a:spAutoFit/>
            </a:bodyPr>
            <a:lstStyle/>
            <a:p>
              <a:pPr algn="ctr"/>
              <a:r>
                <a:rPr lang="en-US" altLang="zh-TW" sz="4400" dirty="0" smtClean="0">
                  <a:solidFill>
                    <a:schemeClr val="bg2"/>
                  </a:solidFill>
                </a:rPr>
                <a:t>Female </a:t>
              </a:r>
            </a:p>
            <a:p>
              <a:pPr algn="ctr"/>
              <a:r>
                <a:rPr lang="en-US" altLang="zh-TW" sz="4400" dirty="0" smtClean="0">
                  <a:solidFill>
                    <a:schemeClr val="bg2"/>
                  </a:solidFill>
                </a:rPr>
                <a:t>respondents</a:t>
              </a:r>
              <a:endParaRPr lang="zh-TW" altLang="en-US" sz="4400" dirty="0">
                <a:solidFill>
                  <a:schemeClr val="bg2"/>
                </a:solidFill>
              </a:endParaRPr>
            </a:p>
          </p:txBody>
        </p:sp>
      </p:gr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8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24" name="矩形 23"/>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06" name="标题 105">
            <a:extLst>
              <a:ext uri="{FF2B5EF4-FFF2-40B4-BE49-F238E27FC236}">
                <a16:creationId xmlns="" xmlns:a16="http://schemas.microsoft.com/office/drawing/2014/main" id="{2C14365E-3523-4D65-B211-60204DBF23D0}"/>
              </a:ext>
            </a:extLst>
          </p:cNvPr>
          <p:cNvSpPr>
            <a:spLocks noGrp="1"/>
          </p:cNvSpPr>
          <p:nvPr>
            <p:ph type="title"/>
          </p:nvPr>
        </p:nvSpPr>
        <p:spPr>
          <a:xfrm>
            <a:off x="687280" y="389783"/>
            <a:ext cx="5203851" cy="664318"/>
          </a:xfrm>
        </p:spPr>
        <p:txBody>
          <a:bodyPr/>
          <a:lstStyle/>
          <a:p>
            <a:r>
              <a:rPr lang="en-US" altLang="zh-CN" sz="4000" dirty="0" smtClean="0">
                <a:latin typeface="Bodoni MT Black" panose="02070A03080606020203" pitchFamily="18" charset="0"/>
              </a:rPr>
              <a:t>Motivation </a:t>
            </a:r>
            <a:endParaRPr lang="zh-CN" altLang="en-US" sz="4000" dirty="0">
              <a:latin typeface="Bodoni MT Black" panose="02070A03080606020203" pitchFamily="18" charset="0"/>
            </a:endParaRPr>
          </a:p>
        </p:txBody>
      </p:sp>
      <p:pic>
        <p:nvPicPr>
          <p:cNvPr id="113" name="圖片 1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456" y="3444549"/>
            <a:ext cx="433814" cy="433814"/>
          </a:xfrm>
          <a:prstGeom prst="rect">
            <a:avLst/>
          </a:prstGeom>
        </p:spPr>
      </p:pic>
      <p:pic>
        <p:nvPicPr>
          <p:cNvPr id="114" name="圖片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31255">
            <a:off x="1851092" y="3247328"/>
            <a:ext cx="682868" cy="716451"/>
          </a:xfrm>
          <a:prstGeom prst="rect">
            <a:avLst/>
          </a:prstGeom>
          <a:ln>
            <a:noFill/>
          </a:ln>
          <a:effectLst>
            <a:outerShdw blurRad="292100" dist="139700" dir="2700000" algn="tl" rotWithShape="0">
              <a:srgbClr val="333333">
                <a:alpha val="65000"/>
              </a:srgbClr>
            </a:outerShdw>
          </a:effectLst>
        </p:spPr>
      </p:pic>
      <p:pic>
        <p:nvPicPr>
          <p:cNvPr id="115" name="圖片 1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962" y="2976191"/>
            <a:ext cx="433814" cy="433814"/>
          </a:xfrm>
          <a:prstGeom prst="rect">
            <a:avLst/>
          </a:prstGeom>
        </p:spPr>
      </p:pic>
      <p:pic>
        <p:nvPicPr>
          <p:cNvPr id="116" name="圖片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774" y="3619758"/>
            <a:ext cx="433814" cy="433814"/>
          </a:xfrm>
          <a:prstGeom prst="rect">
            <a:avLst/>
          </a:prstGeom>
        </p:spPr>
      </p:pic>
      <p:pic>
        <p:nvPicPr>
          <p:cNvPr id="117" name="圖片 1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87" y="3477122"/>
            <a:ext cx="433814" cy="433814"/>
          </a:xfrm>
          <a:prstGeom prst="rect">
            <a:avLst/>
          </a:prstGeom>
        </p:spPr>
      </p:pic>
      <p:pic>
        <p:nvPicPr>
          <p:cNvPr id="118" name="圖片 1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618" y="3110681"/>
            <a:ext cx="433814" cy="433814"/>
          </a:xfrm>
          <a:prstGeom prst="rect">
            <a:avLst/>
          </a:prstGeom>
        </p:spPr>
      </p:pic>
      <p:pic>
        <p:nvPicPr>
          <p:cNvPr id="119" name="圖片 1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87" y="3949670"/>
            <a:ext cx="433814" cy="433814"/>
          </a:xfrm>
          <a:prstGeom prst="rect">
            <a:avLst/>
          </a:prstGeom>
        </p:spPr>
      </p:pic>
      <p:pic>
        <p:nvPicPr>
          <p:cNvPr id="120" name="圖片 1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413" y="3814451"/>
            <a:ext cx="433814" cy="433814"/>
          </a:xfrm>
          <a:prstGeom prst="rect">
            <a:avLst/>
          </a:prstGeom>
        </p:spPr>
      </p:pic>
      <p:pic>
        <p:nvPicPr>
          <p:cNvPr id="121" name="圖片 1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2" y="3069921"/>
            <a:ext cx="433814" cy="433814"/>
          </a:xfrm>
          <a:prstGeom prst="rect">
            <a:avLst/>
          </a:prstGeom>
        </p:spPr>
      </p:pic>
      <p:pic>
        <p:nvPicPr>
          <p:cNvPr id="122" name="圖片 1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426" y="2974017"/>
            <a:ext cx="433814" cy="433814"/>
          </a:xfrm>
          <a:prstGeom prst="rect">
            <a:avLst/>
          </a:prstGeom>
        </p:spPr>
      </p:pic>
      <p:pic>
        <p:nvPicPr>
          <p:cNvPr id="131" name="圖片 1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994" y="4478005"/>
            <a:ext cx="433814" cy="433814"/>
          </a:xfrm>
          <a:prstGeom prst="rect">
            <a:avLst/>
          </a:prstGeom>
        </p:spPr>
      </p:pic>
      <p:pic>
        <p:nvPicPr>
          <p:cNvPr id="132" name="圖片 1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449" y="4194790"/>
            <a:ext cx="433814" cy="433814"/>
          </a:xfrm>
          <a:prstGeom prst="rect">
            <a:avLst/>
          </a:prstGeom>
        </p:spPr>
      </p:pic>
      <p:pic>
        <p:nvPicPr>
          <p:cNvPr id="133" name="圖片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656" y="4378852"/>
            <a:ext cx="433814" cy="433814"/>
          </a:xfrm>
          <a:prstGeom prst="rect">
            <a:avLst/>
          </a:prstGeom>
        </p:spPr>
      </p:pic>
      <p:pic>
        <p:nvPicPr>
          <p:cNvPr id="134" name="圖片 1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087" y="2540203"/>
            <a:ext cx="433814" cy="433814"/>
          </a:xfrm>
          <a:prstGeom prst="rect">
            <a:avLst/>
          </a:prstGeom>
        </p:spPr>
      </p:pic>
      <p:pic>
        <p:nvPicPr>
          <p:cNvPr id="135" name="圖片 1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632" y="3388646"/>
            <a:ext cx="433814" cy="433814"/>
          </a:xfrm>
          <a:prstGeom prst="rect">
            <a:avLst/>
          </a:prstGeom>
        </p:spPr>
      </p:pic>
      <p:pic>
        <p:nvPicPr>
          <p:cNvPr id="136" name="圖片 1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64416">
            <a:off x="5532813" y="3847063"/>
            <a:ext cx="433814" cy="433814"/>
          </a:xfrm>
          <a:prstGeom prst="rect">
            <a:avLst/>
          </a:prstGeom>
        </p:spPr>
      </p:pic>
      <p:pic>
        <p:nvPicPr>
          <p:cNvPr id="137" name="圖片 1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571" y="2606093"/>
            <a:ext cx="433814" cy="433814"/>
          </a:xfrm>
          <a:prstGeom prst="rect">
            <a:avLst/>
          </a:prstGeom>
        </p:spPr>
      </p:pic>
      <p:sp>
        <p:nvSpPr>
          <p:cNvPr id="138" name="文字方塊 137"/>
          <p:cNvSpPr txBox="1"/>
          <p:nvPr/>
        </p:nvSpPr>
        <p:spPr>
          <a:xfrm>
            <a:off x="6172200" y="1838709"/>
            <a:ext cx="5671457" cy="3293209"/>
          </a:xfrm>
          <a:prstGeom prst="rect">
            <a:avLst/>
          </a:prstGeom>
          <a:noFill/>
        </p:spPr>
        <p:txBody>
          <a:bodyPr wrap="square" rtlCol="0">
            <a:spAutoFit/>
          </a:bodyPr>
          <a:lstStyle/>
          <a:p>
            <a:pPr algn="ctr">
              <a:lnSpc>
                <a:spcPct val="130000"/>
              </a:lnSpc>
              <a:spcBef>
                <a:spcPts val="600"/>
              </a:spcBef>
            </a:pPr>
            <a:r>
              <a:rPr lang="en-US" altLang="zh-TW" sz="3200" dirty="0" smtClean="0"/>
              <a:t>Under </a:t>
            </a:r>
            <a:r>
              <a:rPr lang="en-US" altLang="zh-TW" sz="3200" dirty="0"/>
              <a:t>the booming tourism industry, the tourism industry has become a huge industry affecting the entire national economy</a:t>
            </a:r>
            <a:endParaRPr lang="zh-TW" altLang="en-US" sz="3200" kern="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3" name="Picture 7" descr="boss, business, chief, father, glasses, grand, grandfather, man, old, retired, retiree, spectacles, supervisor, uncl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33" y="2730685"/>
            <a:ext cx="2332977" cy="1749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16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250"/>
                                        <p:tgtEl>
                                          <p:spTgt spid="106"/>
                                        </p:tgtEl>
                                      </p:cBhvr>
                                    </p:animEffec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randombar(horizontal)">
                                      <p:cBhvr>
                                        <p:cTn id="11" dur="750"/>
                                        <p:tgtEl>
                                          <p:spTgt spid="1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250"/>
                                        <p:tgtEl>
                                          <p:spTgt spid="23"/>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childTnLst>
                                </p:cTn>
                              </p:par>
                            </p:childTnLst>
                          </p:cTn>
                        </p:par>
                        <p:par>
                          <p:cTn id="20" fill="hold">
                            <p:stCondLst>
                              <p:cond delay="1750"/>
                            </p:stCondLst>
                            <p:childTnLst>
                              <p:par>
                                <p:cTn id="21" presetID="63" presetClass="path" presetSubtype="0" accel="50000" decel="50000" fill="hold" nodeType="afterEffect">
                                  <p:stCondLst>
                                    <p:cond delay="0"/>
                                  </p:stCondLst>
                                  <p:childTnLst>
                                    <p:animMotion origin="layout" path="M 4.16667E-6 3.7037E-7 L 0.11757 3.7037E-7 " pathEditMode="relative" rAng="0" ptsTypes="AA">
                                      <p:cBhvr>
                                        <p:cTn id="22" dur="2000" fill="hold"/>
                                        <p:tgtEl>
                                          <p:spTgt spid="114"/>
                                        </p:tgtEl>
                                        <p:attrNameLst>
                                          <p:attrName>ppt_x</p:attrName>
                                          <p:attrName>ppt_y</p:attrName>
                                        </p:attrNameLst>
                                      </p:cBhvr>
                                      <p:rCtr x="5872" y="0"/>
                                    </p:animMotion>
                                  </p:childTnLst>
                                </p:cTn>
                              </p:par>
                            </p:childTnLst>
                          </p:cTn>
                        </p:par>
                        <p:par>
                          <p:cTn id="23" fill="hold">
                            <p:stCondLst>
                              <p:cond delay="3750"/>
                            </p:stCondLst>
                            <p:childTnLst>
                              <p:par>
                                <p:cTn id="24" presetID="16" presetClass="entr" presetSubtype="21" fill="hold" nodeType="after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barn(inVertical)">
                                      <p:cBhvr>
                                        <p:cTn id="26" dur="500"/>
                                        <p:tgtEl>
                                          <p:spTgt spid="113"/>
                                        </p:tgtEl>
                                      </p:cBhvr>
                                    </p:animEffect>
                                  </p:childTnLst>
                                </p:cTn>
                              </p:par>
                            </p:childTnLst>
                          </p:cTn>
                        </p:par>
                        <p:par>
                          <p:cTn id="27" fill="hold">
                            <p:stCondLst>
                              <p:cond delay="4250"/>
                            </p:stCondLst>
                            <p:childTnLst>
                              <p:par>
                                <p:cTn id="28" presetID="53" presetClass="entr" presetSubtype="16"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 calcmode="lin" valueType="num">
                                      <p:cBhvr>
                                        <p:cTn id="30" dur="500" fill="hold"/>
                                        <p:tgtEl>
                                          <p:spTgt spid="120"/>
                                        </p:tgtEl>
                                        <p:attrNameLst>
                                          <p:attrName>ppt_w</p:attrName>
                                        </p:attrNameLst>
                                      </p:cBhvr>
                                      <p:tavLst>
                                        <p:tav tm="0">
                                          <p:val>
                                            <p:fltVal val="0"/>
                                          </p:val>
                                        </p:tav>
                                        <p:tav tm="100000">
                                          <p:val>
                                            <p:strVal val="#ppt_w"/>
                                          </p:val>
                                        </p:tav>
                                      </p:tavLst>
                                    </p:anim>
                                    <p:anim calcmode="lin" valueType="num">
                                      <p:cBhvr>
                                        <p:cTn id="31" dur="500" fill="hold"/>
                                        <p:tgtEl>
                                          <p:spTgt spid="120"/>
                                        </p:tgtEl>
                                        <p:attrNameLst>
                                          <p:attrName>ppt_h</p:attrName>
                                        </p:attrNameLst>
                                      </p:cBhvr>
                                      <p:tavLst>
                                        <p:tav tm="0">
                                          <p:val>
                                            <p:fltVal val="0"/>
                                          </p:val>
                                        </p:tav>
                                        <p:tav tm="100000">
                                          <p:val>
                                            <p:strVal val="#ppt_h"/>
                                          </p:val>
                                        </p:tav>
                                      </p:tavLst>
                                    </p:anim>
                                    <p:animEffect transition="in" filter="fade">
                                      <p:cBhvr>
                                        <p:cTn id="32" dur="500"/>
                                        <p:tgtEl>
                                          <p:spTgt spid="120"/>
                                        </p:tgtEl>
                                      </p:cBhvr>
                                    </p:animEffect>
                                  </p:childTnLst>
                                </p:cTn>
                              </p:par>
                            </p:childTnLst>
                          </p:cTn>
                        </p:par>
                        <p:par>
                          <p:cTn id="33" fill="hold">
                            <p:stCondLst>
                              <p:cond delay="4750"/>
                            </p:stCondLst>
                            <p:childTnLst>
                              <p:par>
                                <p:cTn id="34" presetID="53" presetClass="entr" presetSubtype="16" fill="hold" nodeType="after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p:cTn id="36" dur="500" fill="hold"/>
                                        <p:tgtEl>
                                          <p:spTgt spid="115"/>
                                        </p:tgtEl>
                                        <p:attrNameLst>
                                          <p:attrName>ppt_w</p:attrName>
                                        </p:attrNameLst>
                                      </p:cBhvr>
                                      <p:tavLst>
                                        <p:tav tm="0">
                                          <p:val>
                                            <p:fltVal val="0"/>
                                          </p:val>
                                        </p:tav>
                                        <p:tav tm="100000">
                                          <p:val>
                                            <p:strVal val="#ppt_w"/>
                                          </p:val>
                                        </p:tav>
                                      </p:tavLst>
                                    </p:anim>
                                    <p:anim calcmode="lin" valueType="num">
                                      <p:cBhvr>
                                        <p:cTn id="37" dur="500" fill="hold"/>
                                        <p:tgtEl>
                                          <p:spTgt spid="115"/>
                                        </p:tgtEl>
                                        <p:attrNameLst>
                                          <p:attrName>ppt_h</p:attrName>
                                        </p:attrNameLst>
                                      </p:cBhvr>
                                      <p:tavLst>
                                        <p:tav tm="0">
                                          <p:val>
                                            <p:fltVal val="0"/>
                                          </p:val>
                                        </p:tav>
                                        <p:tav tm="100000">
                                          <p:val>
                                            <p:strVal val="#ppt_h"/>
                                          </p:val>
                                        </p:tav>
                                      </p:tavLst>
                                    </p:anim>
                                    <p:animEffect transition="in" filter="fade">
                                      <p:cBhvr>
                                        <p:cTn id="38" dur="500"/>
                                        <p:tgtEl>
                                          <p:spTgt spid="115"/>
                                        </p:tgtEl>
                                      </p:cBhvr>
                                    </p:animEffect>
                                  </p:childTnLst>
                                </p:cTn>
                              </p:par>
                            </p:childTnLst>
                          </p:cTn>
                        </p:par>
                        <p:par>
                          <p:cTn id="39" fill="hold">
                            <p:stCondLst>
                              <p:cond delay="5250"/>
                            </p:stCondLst>
                            <p:childTnLst>
                              <p:par>
                                <p:cTn id="40" presetID="1" presetClass="entr" presetSubtype="0"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childTnLst>
                                </p:cTn>
                              </p:par>
                            </p:childTnLst>
                          </p:cTn>
                        </p:par>
                        <p:par>
                          <p:cTn id="42" fill="hold">
                            <p:stCondLst>
                              <p:cond delay="5250"/>
                            </p:stCondLst>
                            <p:childTnLst>
                              <p:par>
                                <p:cTn id="43" presetID="10" presetClass="entr" presetSubtype="0"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fade">
                                      <p:cBhvr>
                                        <p:cTn id="45" dur="500"/>
                                        <p:tgtEl>
                                          <p:spTgt spid="116"/>
                                        </p:tgtEl>
                                      </p:cBhvr>
                                    </p:animEffect>
                                  </p:childTnLst>
                                </p:cTn>
                              </p:par>
                            </p:childTnLst>
                          </p:cTn>
                        </p:par>
                        <p:par>
                          <p:cTn id="46" fill="hold">
                            <p:stCondLst>
                              <p:cond delay="5750"/>
                            </p:stCondLst>
                            <p:childTnLst>
                              <p:par>
                                <p:cTn id="47" presetID="10" presetClass="entr" presetSubtype="0"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500"/>
                                        <p:tgtEl>
                                          <p:spTgt spid="121"/>
                                        </p:tgtEl>
                                      </p:cBhvr>
                                    </p:animEffect>
                                  </p:childTnLst>
                                </p:cTn>
                              </p:par>
                            </p:childTnLst>
                          </p:cTn>
                        </p:par>
                        <p:par>
                          <p:cTn id="50" fill="hold">
                            <p:stCondLst>
                              <p:cond delay="6250"/>
                            </p:stCondLst>
                            <p:childTnLst>
                              <p:par>
                                <p:cTn id="51" presetID="10" presetClass="entr" presetSubtype="0"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Effect transition="in" filter="fade">
                                      <p:cBhvr>
                                        <p:cTn id="53" dur="250"/>
                                        <p:tgtEl>
                                          <p:spTgt spid="133"/>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250"/>
                                        <p:tgtEl>
                                          <p:spTgt spid="131"/>
                                        </p:tgtEl>
                                      </p:cBhvr>
                                    </p:animEffect>
                                  </p:childTnLst>
                                </p:cTn>
                              </p:par>
                            </p:childTnLst>
                          </p:cTn>
                        </p:par>
                        <p:par>
                          <p:cTn id="58" fill="hold">
                            <p:stCondLst>
                              <p:cond delay="6750"/>
                            </p:stCondLst>
                            <p:childTnLst>
                              <p:par>
                                <p:cTn id="59" presetID="10" presetClass="entr" presetSubtype="0" fill="hold" nodeType="afterEffect">
                                  <p:stCondLst>
                                    <p:cond delay="0"/>
                                  </p:stCondLst>
                                  <p:childTnLst>
                                    <p:set>
                                      <p:cBhvr>
                                        <p:cTn id="60" dur="1" fill="hold">
                                          <p:stCondLst>
                                            <p:cond delay="0"/>
                                          </p:stCondLst>
                                        </p:cTn>
                                        <p:tgtEl>
                                          <p:spTgt spid="132"/>
                                        </p:tgtEl>
                                        <p:attrNameLst>
                                          <p:attrName>style.visibility</p:attrName>
                                        </p:attrNameLst>
                                      </p:cBhvr>
                                      <p:to>
                                        <p:strVal val="visible"/>
                                      </p:to>
                                    </p:set>
                                    <p:animEffect transition="in" filter="fade">
                                      <p:cBhvr>
                                        <p:cTn id="61" dur="250"/>
                                        <p:tgtEl>
                                          <p:spTgt spid="132"/>
                                        </p:tgtEl>
                                      </p:cBhvr>
                                    </p:animEffect>
                                  </p:childTnLst>
                                </p:cTn>
                              </p:par>
                            </p:childTnLst>
                          </p:cTn>
                        </p:par>
                        <p:par>
                          <p:cTn id="62" fill="hold">
                            <p:stCondLst>
                              <p:cond delay="7000"/>
                            </p:stCondLst>
                            <p:childTnLst>
                              <p:par>
                                <p:cTn id="63" presetID="22" presetClass="entr" presetSubtype="4" fill="hold" nodeType="afterEffect">
                                  <p:stCondLst>
                                    <p:cond delay="100"/>
                                  </p:stCondLst>
                                  <p:childTnLst>
                                    <p:set>
                                      <p:cBhvr>
                                        <p:cTn id="64" dur="1" fill="hold">
                                          <p:stCondLst>
                                            <p:cond delay="0"/>
                                          </p:stCondLst>
                                        </p:cTn>
                                        <p:tgtEl>
                                          <p:spTgt spid="122"/>
                                        </p:tgtEl>
                                        <p:attrNameLst>
                                          <p:attrName>style.visibility</p:attrName>
                                        </p:attrNameLst>
                                      </p:cBhvr>
                                      <p:to>
                                        <p:strVal val="visible"/>
                                      </p:to>
                                    </p:set>
                                    <p:animEffect transition="in" filter="wipe(down)">
                                      <p:cBhvr>
                                        <p:cTn id="65" dur="250"/>
                                        <p:tgtEl>
                                          <p:spTgt spid="122"/>
                                        </p:tgtEl>
                                      </p:cBhvr>
                                    </p:animEffect>
                                  </p:childTnLst>
                                </p:cTn>
                              </p:par>
                            </p:childTnLst>
                          </p:cTn>
                        </p:par>
                        <p:par>
                          <p:cTn id="66" fill="hold">
                            <p:stCondLst>
                              <p:cond delay="7350"/>
                            </p:stCondLst>
                            <p:childTnLst>
                              <p:par>
                                <p:cTn id="67" presetID="22" presetClass="entr" presetSubtype="4"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Effect transition="in" filter="wipe(down)">
                                      <p:cBhvr>
                                        <p:cTn id="69" dur="250"/>
                                        <p:tgtEl>
                                          <p:spTgt spid="136"/>
                                        </p:tgtEl>
                                      </p:cBhvr>
                                    </p:animEffect>
                                  </p:childTnLst>
                                </p:cTn>
                              </p:par>
                            </p:childTnLst>
                          </p:cTn>
                        </p:par>
                        <p:par>
                          <p:cTn id="70" fill="hold">
                            <p:stCondLst>
                              <p:cond delay="7600"/>
                            </p:stCondLst>
                            <p:childTnLst>
                              <p:par>
                                <p:cTn id="71" presetID="10" presetClass="entr" presetSubtype="0" fill="hold" nodeType="after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250"/>
                                        <p:tgtEl>
                                          <p:spTgt spid="118"/>
                                        </p:tgtEl>
                                      </p:cBhvr>
                                    </p:animEffect>
                                  </p:childTnLst>
                                </p:cTn>
                              </p:par>
                            </p:childTnLst>
                          </p:cTn>
                        </p:par>
                        <p:par>
                          <p:cTn id="74" fill="hold">
                            <p:stCondLst>
                              <p:cond delay="7850"/>
                            </p:stCondLst>
                            <p:childTnLst>
                              <p:par>
                                <p:cTn id="75" presetID="22" presetClass="entr" presetSubtype="4"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wipe(down)">
                                      <p:cBhvr>
                                        <p:cTn id="77" dur="250"/>
                                        <p:tgtEl>
                                          <p:spTgt spid="137"/>
                                        </p:tgtEl>
                                      </p:cBhvr>
                                    </p:animEffect>
                                  </p:childTnLst>
                                </p:cTn>
                              </p:par>
                            </p:childTnLst>
                          </p:cTn>
                        </p:par>
                        <p:par>
                          <p:cTn id="78" fill="hold">
                            <p:stCondLst>
                              <p:cond delay="8100"/>
                            </p:stCondLst>
                            <p:childTnLst>
                              <p:par>
                                <p:cTn id="79" presetID="22" presetClass="entr" presetSubtype="4" fill="hold"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down)">
                                      <p:cBhvr>
                                        <p:cTn id="81" dur="250"/>
                                        <p:tgtEl>
                                          <p:spTgt spid="135"/>
                                        </p:tgtEl>
                                      </p:cBhvr>
                                    </p:animEffect>
                                  </p:childTnLst>
                                </p:cTn>
                              </p:par>
                            </p:childTnLst>
                          </p:cTn>
                        </p:par>
                        <p:par>
                          <p:cTn id="82" fill="hold">
                            <p:stCondLst>
                              <p:cond delay="8350"/>
                            </p:stCondLst>
                            <p:childTnLst>
                              <p:par>
                                <p:cTn id="83" presetID="10" presetClass="entr" presetSubtype="0" fill="hold" nodeType="after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250"/>
                                        <p:tgtEl>
                                          <p:spTgt spid="119"/>
                                        </p:tgtEl>
                                      </p:cBhvr>
                                    </p:animEffect>
                                  </p:childTnLst>
                                </p:cTn>
                              </p:par>
                            </p:childTnLst>
                          </p:cTn>
                        </p:par>
                        <p:par>
                          <p:cTn id="86" fill="hold">
                            <p:stCondLst>
                              <p:cond delay="8600"/>
                            </p:stCondLst>
                            <p:childTnLst>
                              <p:par>
                                <p:cTn id="87" presetID="22" presetClass="entr" presetSubtype="4" fill="hold" nodeType="afterEffect">
                                  <p:stCondLst>
                                    <p:cond delay="0"/>
                                  </p:stCondLst>
                                  <p:childTnLst>
                                    <p:set>
                                      <p:cBhvr>
                                        <p:cTn id="88" dur="1" fill="hold">
                                          <p:stCondLst>
                                            <p:cond delay="0"/>
                                          </p:stCondLst>
                                        </p:cTn>
                                        <p:tgtEl>
                                          <p:spTgt spid="134"/>
                                        </p:tgtEl>
                                        <p:attrNameLst>
                                          <p:attrName>style.visibility</p:attrName>
                                        </p:attrNameLst>
                                      </p:cBhvr>
                                      <p:to>
                                        <p:strVal val="visible"/>
                                      </p:to>
                                    </p:set>
                                    <p:animEffect transition="in" filter="wipe(down)">
                                      <p:cBhvr>
                                        <p:cTn id="8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群組 26"/>
          <p:cNvGrpSpPr/>
          <p:nvPr/>
        </p:nvGrpSpPr>
        <p:grpSpPr>
          <a:xfrm>
            <a:off x="1486" y="0"/>
            <a:ext cx="11742914" cy="6857999"/>
            <a:chOff x="0" y="0"/>
            <a:chExt cx="7724630" cy="6857999"/>
          </a:xfrm>
          <a:solidFill>
            <a:srgbClr val="FCD0CD"/>
          </a:solidFill>
          <a:effectLst>
            <a:outerShdw blurRad="254000" dist="88900" algn="l" rotWithShape="0">
              <a:prstClr val="black">
                <a:alpha val="51000"/>
              </a:prstClr>
            </a:outerShdw>
          </a:effectLst>
        </p:grpSpPr>
        <p:sp>
          <p:nvSpPr>
            <p:cNvPr id="29" name="矩形 2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0" name="圓角化同側角落矩形 2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2" name="群組 1"/>
          <p:cNvGrpSpPr/>
          <p:nvPr/>
        </p:nvGrpSpPr>
        <p:grpSpPr>
          <a:xfrm>
            <a:off x="2431719" y="493694"/>
            <a:ext cx="5428914" cy="3885800"/>
            <a:chOff x="2431719" y="493694"/>
            <a:chExt cx="5428914" cy="3885800"/>
          </a:xfrm>
        </p:grpSpPr>
        <p:pic>
          <p:nvPicPr>
            <p:cNvPr id="3077" name="Picture 5" descr="C:\Users\許宸頊Jerry\AppData\Local\Microsoft\Windows\INetCache\IE\ZU3ZYLHS\1200px-Speech_ballo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719" y="493694"/>
              <a:ext cx="5428914" cy="3885800"/>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3261016" y="1333320"/>
              <a:ext cx="3866572" cy="2427629"/>
            </a:xfrm>
            <a:prstGeom prst="rect">
              <a:avLst/>
            </a:prstGeom>
            <a:noFill/>
          </p:spPr>
          <p:txBody>
            <a:bodyPr wrap="square" rtlCol="0">
              <a:spAutoFit/>
            </a:bodyPr>
            <a:lstStyle/>
            <a:p>
              <a:pPr algn="ctr"/>
              <a:r>
                <a:rPr lang="en-US" altLang="zh-TW" sz="3200" dirty="0" smtClean="0"/>
                <a:t>70.8% people have good English proficiency</a:t>
              </a:r>
              <a:endParaRPr lang="zh-TW" altLang="en-US" sz="3200" dirty="0"/>
            </a:p>
          </p:txBody>
        </p:sp>
      </p:grp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群組 31"/>
          <p:cNvGrpSpPr/>
          <p:nvPr/>
        </p:nvGrpSpPr>
        <p:grpSpPr>
          <a:xfrm>
            <a:off x="5319756" y="2691512"/>
            <a:ext cx="5589809" cy="3667233"/>
            <a:chOff x="0" y="1775984"/>
            <a:chExt cx="5319755" cy="4032453"/>
          </a:xfrm>
        </p:grpSpPr>
        <p:pic>
          <p:nvPicPr>
            <p:cNvPr id="33" name="Picture 2" descr="communicsation, hanging, hi, human, man, talk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8195"/>
              <a:ext cx="2880320" cy="2160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Picture 4" descr="communicsation, hanging, hi, human, man, talk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7443" y="3684202"/>
              <a:ext cx="2832312" cy="2124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5" name="Picture 8" descr="bubble, bubbles, chat, communication, connection, message, messenger, speech, talk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0160" y="1775984"/>
              <a:ext cx="2986684" cy="2240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36" name="Picture 7" descr="boss, business, chief, father, glasses, grand, grandfather, man, old, retired, retiree, spectacles, supervisor, uncle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512" y="3827791"/>
            <a:ext cx="3068983" cy="2301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7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000"/>
                                        <p:tgtEl>
                                          <p:spTgt spid="3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1000"/>
                                        <p:tgtEl>
                                          <p:spTgt spid="36"/>
                                        </p:tgtEl>
                                      </p:cBhvr>
                                    </p:animEffect>
                                  </p:childTnLst>
                                </p:cTn>
                              </p:par>
                              <p:par>
                                <p:cTn id="12" presetID="21"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1486" y="0"/>
            <a:ext cx="11742914" cy="6857999"/>
            <a:chOff x="0" y="0"/>
            <a:chExt cx="7724630" cy="6857999"/>
          </a:xfrm>
          <a:solidFill>
            <a:srgbClr val="FCD0CD"/>
          </a:solidFill>
          <a:effectLst>
            <a:outerShdw blurRad="254000" dist="88900" algn="l" rotWithShape="0">
              <a:prstClr val="black">
                <a:alpha val="51000"/>
              </a:prstClr>
            </a:outerShdw>
          </a:effectLst>
        </p:grpSpPr>
        <p:sp>
          <p:nvSpPr>
            <p:cNvPr id="12" name="矩形 11"/>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3" name="圓角化同側角落矩形 12"/>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106" name="Google Shape;852;p38"/>
          <p:cNvSpPr/>
          <p:nvPr/>
        </p:nvSpPr>
        <p:spPr>
          <a:xfrm>
            <a:off x="9413317" y="1057340"/>
            <a:ext cx="1014990" cy="5815337"/>
          </a:xfrm>
          <a:prstGeom prst="roundRect">
            <a:avLst>
              <a:gd name="adj" fmla="val 2493"/>
            </a:avLst>
          </a:prstGeom>
          <a:solidFill>
            <a:srgbClr val="1F3864"/>
          </a:solidFill>
          <a:ln>
            <a:solidFill>
              <a:schemeClr val="bg1">
                <a:lumMod val="9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標題 1"/>
          <p:cNvSpPr>
            <a:spLocks noGrp="1"/>
          </p:cNvSpPr>
          <p:nvPr>
            <p:ph type="ctrTitle"/>
          </p:nvPr>
        </p:nvSpPr>
        <p:spPr>
          <a:xfrm>
            <a:off x="2862433" y="220417"/>
            <a:ext cx="5284120" cy="653797"/>
          </a:xfrm>
        </p:spPr>
        <p:txBody>
          <a:bodyPr>
            <a:normAutofit/>
          </a:bodyPr>
          <a:lstStyle/>
          <a:p>
            <a:pPr algn="ctr"/>
            <a:r>
              <a:rPr lang="en-US" altLang="zh-TW" sz="4000" dirty="0">
                <a:latin typeface="Bodoni MT Black" panose="02070A03080606020203" pitchFamily="18" charset="0"/>
              </a:rPr>
              <a:t>English certificates</a:t>
            </a:r>
            <a:endParaRPr lang="zh-TW" altLang="en-US" sz="4000" dirty="0">
              <a:latin typeface="Bodoni MT Black" panose="02070A03080606020203" pitchFamily="18" charset="0"/>
            </a:endParaRPr>
          </a:p>
        </p:txBody>
      </p:sp>
      <p:sp>
        <p:nvSpPr>
          <p:cNvPr id="46" name="Google Shape;852;p38"/>
          <p:cNvSpPr/>
          <p:nvPr/>
        </p:nvSpPr>
        <p:spPr>
          <a:xfrm>
            <a:off x="3975903" y="1049475"/>
            <a:ext cx="5436303" cy="5815337"/>
          </a:xfrm>
          <a:prstGeom prst="roundRect">
            <a:avLst>
              <a:gd name="adj" fmla="val 2493"/>
            </a:avLst>
          </a:prstGeom>
          <a:solidFill>
            <a:srgbClr val="1F3864"/>
          </a:solidFill>
          <a:ln>
            <a:solidFill>
              <a:schemeClr val="bg1">
                <a:lumMod val="9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853;p38"/>
          <p:cNvSpPr/>
          <p:nvPr/>
        </p:nvSpPr>
        <p:spPr>
          <a:xfrm>
            <a:off x="4171849" y="1217606"/>
            <a:ext cx="5508168" cy="5494807"/>
          </a:xfrm>
          <a:prstGeom prst="roundRect">
            <a:avLst>
              <a:gd name="adj" fmla="val 761"/>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855;p38"/>
          <p:cNvSpPr/>
          <p:nvPr/>
        </p:nvSpPr>
        <p:spPr>
          <a:xfrm>
            <a:off x="4302482" y="1217606"/>
            <a:ext cx="5377535" cy="5494807"/>
          </a:xfrm>
          <a:prstGeom prst="roundRect">
            <a:avLst>
              <a:gd name="adj" fmla="val 1594"/>
            </a:avLst>
          </a:prstGeom>
          <a:solidFill>
            <a:srgbClr val="73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856;p38"/>
          <p:cNvSpPr/>
          <p:nvPr/>
        </p:nvSpPr>
        <p:spPr>
          <a:xfrm>
            <a:off x="3558989" y="5464797"/>
            <a:ext cx="900000" cy="468000"/>
          </a:xfrm>
          <a:custGeom>
            <a:avLst/>
            <a:gdLst/>
            <a:ahLst/>
            <a:cxnLst/>
            <a:rect l="l" t="t" r="r" b="b"/>
            <a:pathLst>
              <a:path w="1731932" h="687418" extrusionOk="0">
                <a:moveTo>
                  <a:pt x="0" y="0"/>
                </a:moveTo>
                <a:lnTo>
                  <a:pt x="1731932" y="0"/>
                </a:lnTo>
                <a:lnTo>
                  <a:pt x="1731932" y="687418"/>
                </a:lnTo>
                <a:lnTo>
                  <a:pt x="0" y="687418"/>
                </a:lnTo>
                <a:lnTo>
                  <a:pt x="343709" y="343709"/>
                </a:lnTo>
                <a:lnTo>
                  <a:pt x="0" y="0"/>
                </a:lnTo>
                <a:close/>
              </a:path>
            </a:pathLst>
          </a:custGeom>
          <a:solidFill>
            <a:srgbClr val="FF90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b="1">
                <a:solidFill>
                  <a:schemeClr val="lt1"/>
                </a:solidFill>
                <a:latin typeface="Calibri"/>
                <a:ea typeface="Calibri"/>
                <a:cs typeface="Calibri"/>
                <a:sym typeface="Calibri"/>
              </a:rPr>
              <a:t>04</a:t>
            </a:r>
            <a:endParaRPr sz="2300" b="1">
              <a:solidFill>
                <a:schemeClr val="lt1"/>
              </a:solidFill>
              <a:latin typeface="Calibri"/>
              <a:ea typeface="Calibri"/>
              <a:cs typeface="Calibri"/>
              <a:sym typeface="Calibri"/>
            </a:endParaRPr>
          </a:p>
        </p:txBody>
      </p:sp>
      <p:sp>
        <p:nvSpPr>
          <p:cNvPr id="51" name="Google Shape;857;p38"/>
          <p:cNvSpPr/>
          <p:nvPr/>
        </p:nvSpPr>
        <p:spPr>
          <a:xfrm>
            <a:off x="4433115" y="1217606"/>
            <a:ext cx="5246902" cy="5494807"/>
          </a:xfrm>
          <a:prstGeom prst="roundRect">
            <a:avLst>
              <a:gd name="adj" fmla="val 1594"/>
            </a:avLst>
          </a:prstGeom>
          <a:solidFill>
            <a:srgbClr val="9797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858;p38"/>
          <p:cNvSpPr/>
          <p:nvPr/>
        </p:nvSpPr>
        <p:spPr>
          <a:xfrm>
            <a:off x="3672865" y="4249798"/>
            <a:ext cx="900000" cy="468000"/>
          </a:xfrm>
          <a:custGeom>
            <a:avLst/>
            <a:gdLst/>
            <a:ahLst/>
            <a:cxnLst/>
            <a:rect l="l" t="t" r="r" b="b"/>
            <a:pathLst>
              <a:path w="1731932" h="687418" extrusionOk="0">
                <a:moveTo>
                  <a:pt x="0" y="0"/>
                </a:moveTo>
                <a:lnTo>
                  <a:pt x="1731932" y="0"/>
                </a:lnTo>
                <a:lnTo>
                  <a:pt x="1731932" y="687418"/>
                </a:lnTo>
                <a:lnTo>
                  <a:pt x="0" y="687418"/>
                </a:lnTo>
                <a:lnTo>
                  <a:pt x="343709" y="343709"/>
                </a:lnTo>
                <a:lnTo>
                  <a:pt x="0" y="0"/>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b="1">
                <a:solidFill>
                  <a:schemeClr val="lt1"/>
                </a:solidFill>
                <a:latin typeface="Calibri"/>
                <a:ea typeface="Calibri"/>
                <a:cs typeface="Calibri"/>
                <a:sym typeface="Calibri"/>
              </a:rPr>
              <a:t>03</a:t>
            </a:r>
            <a:endParaRPr sz="2300" b="1">
              <a:solidFill>
                <a:schemeClr val="lt1"/>
              </a:solidFill>
              <a:latin typeface="Calibri"/>
              <a:ea typeface="Calibri"/>
              <a:cs typeface="Calibri"/>
              <a:sym typeface="Calibri"/>
            </a:endParaRPr>
          </a:p>
        </p:txBody>
      </p:sp>
      <p:sp>
        <p:nvSpPr>
          <p:cNvPr id="53" name="Google Shape;859;p38"/>
          <p:cNvSpPr/>
          <p:nvPr/>
        </p:nvSpPr>
        <p:spPr>
          <a:xfrm>
            <a:off x="4552865" y="1217605"/>
            <a:ext cx="5127152" cy="5494807"/>
          </a:xfrm>
          <a:prstGeom prst="roundRect">
            <a:avLst>
              <a:gd name="adj" fmla="val 1178"/>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860;p38"/>
          <p:cNvSpPr/>
          <p:nvPr/>
        </p:nvSpPr>
        <p:spPr>
          <a:xfrm>
            <a:off x="3812100" y="2987769"/>
            <a:ext cx="900000" cy="468000"/>
          </a:xfrm>
          <a:custGeom>
            <a:avLst/>
            <a:gdLst/>
            <a:ahLst/>
            <a:cxnLst/>
            <a:rect l="l" t="t" r="r" b="b"/>
            <a:pathLst>
              <a:path w="1731932" h="687418" extrusionOk="0">
                <a:moveTo>
                  <a:pt x="0" y="0"/>
                </a:moveTo>
                <a:lnTo>
                  <a:pt x="1731932" y="0"/>
                </a:lnTo>
                <a:lnTo>
                  <a:pt x="1731932" y="687418"/>
                </a:lnTo>
                <a:lnTo>
                  <a:pt x="0" y="687418"/>
                </a:lnTo>
                <a:lnTo>
                  <a:pt x="343709" y="343709"/>
                </a:lnTo>
                <a:lnTo>
                  <a:pt x="0" y="0"/>
                </a:lnTo>
                <a:close/>
              </a:path>
            </a:pathLst>
          </a:cu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b="1">
                <a:solidFill>
                  <a:schemeClr val="lt1"/>
                </a:solidFill>
                <a:latin typeface="Calibri"/>
                <a:ea typeface="Calibri"/>
                <a:cs typeface="Calibri"/>
                <a:sym typeface="Calibri"/>
              </a:rPr>
              <a:t>02</a:t>
            </a:r>
            <a:endParaRPr sz="2300" b="1">
              <a:solidFill>
                <a:schemeClr val="lt1"/>
              </a:solidFill>
              <a:latin typeface="Calibri"/>
              <a:ea typeface="Calibri"/>
              <a:cs typeface="Calibri"/>
              <a:sym typeface="Calibri"/>
            </a:endParaRPr>
          </a:p>
        </p:txBody>
      </p:sp>
      <p:sp>
        <p:nvSpPr>
          <p:cNvPr id="55" name="Google Shape;861;p38"/>
          <p:cNvSpPr/>
          <p:nvPr/>
        </p:nvSpPr>
        <p:spPr>
          <a:xfrm>
            <a:off x="4694393" y="1217605"/>
            <a:ext cx="4985624" cy="5494807"/>
          </a:xfrm>
          <a:prstGeom prst="roundRect">
            <a:avLst>
              <a:gd name="adj" fmla="val 1178"/>
            </a:avLst>
          </a:prstGeom>
          <a:solidFill>
            <a:srgbClr val="D1D1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862;p38"/>
          <p:cNvSpPr/>
          <p:nvPr/>
        </p:nvSpPr>
        <p:spPr>
          <a:xfrm>
            <a:off x="3978355" y="1768115"/>
            <a:ext cx="900000" cy="468000"/>
          </a:xfrm>
          <a:custGeom>
            <a:avLst/>
            <a:gdLst/>
            <a:ahLst/>
            <a:cxnLst/>
            <a:rect l="l" t="t" r="r" b="b"/>
            <a:pathLst>
              <a:path w="1731932" h="687418" extrusionOk="0">
                <a:moveTo>
                  <a:pt x="0" y="0"/>
                </a:moveTo>
                <a:lnTo>
                  <a:pt x="1731932" y="0"/>
                </a:lnTo>
                <a:lnTo>
                  <a:pt x="1731932" y="687418"/>
                </a:lnTo>
                <a:lnTo>
                  <a:pt x="0" y="687418"/>
                </a:lnTo>
                <a:lnTo>
                  <a:pt x="343709" y="343709"/>
                </a:lnTo>
                <a:lnTo>
                  <a:pt x="0" y="0"/>
                </a:lnTo>
                <a:close/>
              </a:path>
            </a:pathLst>
          </a:cu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b="1" dirty="0">
                <a:solidFill>
                  <a:schemeClr val="lt1"/>
                </a:solidFill>
                <a:latin typeface="Calibri"/>
                <a:ea typeface="Calibri"/>
                <a:cs typeface="Calibri"/>
                <a:sym typeface="Calibri"/>
              </a:rPr>
              <a:t>01</a:t>
            </a:r>
            <a:endParaRPr sz="2300" b="1" dirty="0">
              <a:solidFill>
                <a:schemeClr val="lt1"/>
              </a:solidFill>
              <a:latin typeface="Calibri"/>
              <a:ea typeface="Calibri"/>
              <a:cs typeface="Calibri"/>
              <a:sym typeface="Calibri"/>
            </a:endParaRPr>
          </a:p>
        </p:txBody>
      </p:sp>
      <p:sp>
        <p:nvSpPr>
          <p:cNvPr id="57" name="Google Shape;863;p38"/>
          <p:cNvSpPr/>
          <p:nvPr/>
        </p:nvSpPr>
        <p:spPr>
          <a:xfrm>
            <a:off x="4803255" y="1223750"/>
            <a:ext cx="5625052" cy="5480498"/>
          </a:xfrm>
          <a:prstGeom prst="roundRect">
            <a:avLst>
              <a:gd name="adj" fmla="val 117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8" name="Google Shape;864;p38"/>
          <p:cNvSpPr/>
          <p:nvPr/>
        </p:nvSpPr>
        <p:spPr>
          <a:xfrm>
            <a:off x="8480774" y="1487269"/>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865;p38"/>
          <p:cNvSpPr/>
          <p:nvPr/>
        </p:nvSpPr>
        <p:spPr>
          <a:xfrm>
            <a:off x="8476288" y="2143182"/>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866;p38"/>
          <p:cNvSpPr/>
          <p:nvPr/>
        </p:nvSpPr>
        <p:spPr>
          <a:xfrm>
            <a:off x="8476288" y="2799095"/>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867;p38"/>
          <p:cNvSpPr/>
          <p:nvPr/>
        </p:nvSpPr>
        <p:spPr>
          <a:xfrm>
            <a:off x="8476288" y="3486513"/>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868;p38"/>
          <p:cNvSpPr/>
          <p:nvPr/>
        </p:nvSpPr>
        <p:spPr>
          <a:xfrm>
            <a:off x="8476288" y="4173931"/>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869;p38"/>
          <p:cNvSpPr/>
          <p:nvPr/>
        </p:nvSpPr>
        <p:spPr>
          <a:xfrm>
            <a:off x="8476288" y="4861349"/>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870;p38"/>
          <p:cNvSpPr/>
          <p:nvPr/>
        </p:nvSpPr>
        <p:spPr>
          <a:xfrm>
            <a:off x="8470955" y="55487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871;p38"/>
          <p:cNvSpPr/>
          <p:nvPr/>
        </p:nvSpPr>
        <p:spPr>
          <a:xfrm>
            <a:off x="8470955" y="6236185"/>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872;p38"/>
          <p:cNvSpPr/>
          <p:nvPr/>
        </p:nvSpPr>
        <p:spPr>
          <a:xfrm>
            <a:off x="8578955" y="152361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873;p38"/>
          <p:cNvSpPr/>
          <p:nvPr/>
        </p:nvSpPr>
        <p:spPr>
          <a:xfrm>
            <a:off x="8578955" y="2197182"/>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874;p38"/>
          <p:cNvSpPr/>
          <p:nvPr/>
        </p:nvSpPr>
        <p:spPr>
          <a:xfrm>
            <a:off x="8578955" y="2849289"/>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875;p38"/>
          <p:cNvSpPr/>
          <p:nvPr/>
        </p:nvSpPr>
        <p:spPr>
          <a:xfrm>
            <a:off x="8612106" y="3546921"/>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876;p38"/>
          <p:cNvSpPr/>
          <p:nvPr/>
        </p:nvSpPr>
        <p:spPr>
          <a:xfrm>
            <a:off x="8578955" y="4224702"/>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877;p38"/>
          <p:cNvSpPr/>
          <p:nvPr/>
        </p:nvSpPr>
        <p:spPr>
          <a:xfrm>
            <a:off x="8612106" y="4912120"/>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878;p38"/>
          <p:cNvSpPr/>
          <p:nvPr/>
        </p:nvSpPr>
        <p:spPr>
          <a:xfrm>
            <a:off x="8572398" y="5598323"/>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879;p38"/>
          <p:cNvSpPr/>
          <p:nvPr/>
        </p:nvSpPr>
        <p:spPr>
          <a:xfrm>
            <a:off x="8572398" y="6269920"/>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 name="群組 3"/>
          <p:cNvGrpSpPr/>
          <p:nvPr/>
        </p:nvGrpSpPr>
        <p:grpSpPr>
          <a:xfrm rot="10800000">
            <a:off x="9466989" y="1479183"/>
            <a:ext cx="935918" cy="216000"/>
            <a:chOff x="10808482" y="4269467"/>
            <a:chExt cx="935918" cy="216000"/>
          </a:xfrm>
        </p:grpSpPr>
        <p:sp>
          <p:nvSpPr>
            <p:cNvPr id="83" name="Google Shape;867;p38"/>
            <p:cNvSpPr/>
            <p:nvPr/>
          </p:nvSpPr>
          <p:spPr>
            <a:xfrm>
              <a:off x="10808482" y="42694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75;p38"/>
            <p:cNvSpPr/>
            <p:nvPr/>
          </p:nvSpPr>
          <p:spPr>
            <a:xfrm>
              <a:off x="10944300" y="432987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5" name="群組 84"/>
          <p:cNvGrpSpPr/>
          <p:nvPr/>
        </p:nvGrpSpPr>
        <p:grpSpPr>
          <a:xfrm rot="10800000">
            <a:off x="9466989" y="2151930"/>
            <a:ext cx="935918" cy="216000"/>
            <a:chOff x="10808482" y="4269467"/>
            <a:chExt cx="935918" cy="216000"/>
          </a:xfrm>
        </p:grpSpPr>
        <p:sp>
          <p:nvSpPr>
            <p:cNvPr id="86" name="Google Shape;867;p38"/>
            <p:cNvSpPr/>
            <p:nvPr/>
          </p:nvSpPr>
          <p:spPr>
            <a:xfrm>
              <a:off x="10808482" y="42694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5;p38"/>
            <p:cNvSpPr/>
            <p:nvPr/>
          </p:nvSpPr>
          <p:spPr>
            <a:xfrm>
              <a:off x="10944300" y="432987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8" name="群組 87"/>
          <p:cNvGrpSpPr/>
          <p:nvPr/>
        </p:nvGrpSpPr>
        <p:grpSpPr>
          <a:xfrm rot="10800000">
            <a:off x="9466989" y="2805054"/>
            <a:ext cx="935918" cy="216000"/>
            <a:chOff x="10808482" y="4269467"/>
            <a:chExt cx="935918" cy="216000"/>
          </a:xfrm>
        </p:grpSpPr>
        <p:sp>
          <p:nvSpPr>
            <p:cNvPr id="89" name="Google Shape;867;p38"/>
            <p:cNvSpPr/>
            <p:nvPr/>
          </p:nvSpPr>
          <p:spPr>
            <a:xfrm>
              <a:off x="10808482" y="42694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875;p38"/>
            <p:cNvSpPr/>
            <p:nvPr/>
          </p:nvSpPr>
          <p:spPr>
            <a:xfrm>
              <a:off x="10944300" y="432987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 name="群組 90"/>
          <p:cNvGrpSpPr/>
          <p:nvPr/>
        </p:nvGrpSpPr>
        <p:grpSpPr>
          <a:xfrm rot="10800000">
            <a:off x="9466989" y="3498862"/>
            <a:ext cx="935918" cy="216000"/>
            <a:chOff x="10808482" y="4269467"/>
            <a:chExt cx="935918" cy="216000"/>
          </a:xfrm>
        </p:grpSpPr>
        <p:sp>
          <p:nvSpPr>
            <p:cNvPr id="92" name="Google Shape;867;p38"/>
            <p:cNvSpPr/>
            <p:nvPr/>
          </p:nvSpPr>
          <p:spPr>
            <a:xfrm>
              <a:off x="10808482" y="42694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875;p38"/>
            <p:cNvSpPr/>
            <p:nvPr/>
          </p:nvSpPr>
          <p:spPr>
            <a:xfrm>
              <a:off x="10944300" y="432987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 name="群組 93"/>
          <p:cNvGrpSpPr/>
          <p:nvPr/>
        </p:nvGrpSpPr>
        <p:grpSpPr>
          <a:xfrm rot="10800000">
            <a:off x="9474121" y="4170702"/>
            <a:ext cx="935918" cy="216000"/>
            <a:chOff x="10808482" y="4269467"/>
            <a:chExt cx="935918" cy="216000"/>
          </a:xfrm>
        </p:grpSpPr>
        <p:sp>
          <p:nvSpPr>
            <p:cNvPr id="95" name="Google Shape;867;p38"/>
            <p:cNvSpPr/>
            <p:nvPr/>
          </p:nvSpPr>
          <p:spPr>
            <a:xfrm>
              <a:off x="10808482" y="42694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875;p38"/>
            <p:cNvSpPr/>
            <p:nvPr/>
          </p:nvSpPr>
          <p:spPr>
            <a:xfrm>
              <a:off x="10944300" y="432987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7" name="群組 96"/>
          <p:cNvGrpSpPr/>
          <p:nvPr/>
        </p:nvGrpSpPr>
        <p:grpSpPr>
          <a:xfrm rot="10800000">
            <a:off x="9461421" y="4858898"/>
            <a:ext cx="935918" cy="216000"/>
            <a:chOff x="10808482" y="4269467"/>
            <a:chExt cx="935918" cy="216000"/>
          </a:xfrm>
        </p:grpSpPr>
        <p:sp>
          <p:nvSpPr>
            <p:cNvPr id="98" name="Google Shape;867;p38"/>
            <p:cNvSpPr/>
            <p:nvPr/>
          </p:nvSpPr>
          <p:spPr>
            <a:xfrm>
              <a:off x="10808482" y="42694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875;p38"/>
            <p:cNvSpPr/>
            <p:nvPr/>
          </p:nvSpPr>
          <p:spPr>
            <a:xfrm>
              <a:off x="10944300" y="432987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 name="群組 99"/>
          <p:cNvGrpSpPr/>
          <p:nvPr/>
        </p:nvGrpSpPr>
        <p:grpSpPr>
          <a:xfrm rot="10800000">
            <a:off x="9466989" y="5544323"/>
            <a:ext cx="935918" cy="216000"/>
            <a:chOff x="10808482" y="4269467"/>
            <a:chExt cx="935918" cy="216000"/>
          </a:xfrm>
        </p:grpSpPr>
        <p:sp>
          <p:nvSpPr>
            <p:cNvPr id="101" name="Google Shape;867;p38"/>
            <p:cNvSpPr/>
            <p:nvPr/>
          </p:nvSpPr>
          <p:spPr>
            <a:xfrm>
              <a:off x="10808482" y="42694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875;p38"/>
            <p:cNvSpPr/>
            <p:nvPr/>
          </p:nvSpPr>
          <p:spPr>
            <a:xfrm>
              <a:off x="10944300" y="432987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3" name="群組 102"/>
          <p:cNvGrpSpPr/>
          <p:nvPr/>
        </p:nvGrpSpPr>
        <p:grpSpPr>
          <a:xfrm rot="10800000">
            <a:off x="9470871" y="6228620"/>
            <a:ext cx="935918" cy="216000"/>
            <a:chOff x="10808482" y="4269467"/>
            <a:chExt cx="935918" cy="216000"/>
          </a:xfrm>
        </p:grpSpPr>
        <p:sp>
          <p:nvSpPr>
            <p:cNvPr id="104" name="Google Shape;867;p38"/>
            <p:cNvSpPr/>
            <p:nvPr/>
          </p:nvSpPr>
          <p:spPr>
            <a:xfrm>
              <a:off x="10808482" y="4269467"/>
              <a:ext cx="216000" cy="216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875;p38"/>
            <p:cNvSpPr/>
            <p:nvPr/>
          </p:nvSpPr>
          <p:spPr>
            <a:xfrm>
              <a:off x="10944300" y="4329875"/>
              <a:ext cx="800100" cy="108000"/>
            </a:xfrm>
            <a:prstGeom prst="flowChartMagneticDisk">
              <a:avLst/>
            </a:prstGeom>
            <a:solidFill>
              <a:srgbClr val="AEAB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756" y="1572489"/>
            <a:ext cx="2428381" cy="859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755" y="2852645"/>
            <a:ext cx="2428381" cy="843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756" y="4155239"/>
            <a:ext cx="2428381" cy="859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9400" y="5391631"/>
            <a:ext cx="2428381" cy="836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4769010" y="1057340"/>
            <a:ext cx="5693541" cy="5815337"/>
            <a:chOff x="4878355" y="1057340"/>
            <a:chExt cx="5693541" cy="5815337"/>
          </a:xfrm>
        </p:grpSpPr>
        <p:sp>
          <p:nvSpPr>
            <p:cNvPr id="78" name="Google Shape;885;p38"/>
            <p:cNvSpPr/>
            <p:nvPr/>
          </p:nvSpPr>
          <p:spPr>
            <a:xfrm>
              <a:off x="5613838" y="1710293"/>
              <a:ext cx="4222574" cy="21895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dirty="0" smtClean="0">
                  <a:solidFill>
                    <a:srgbClr val="FF706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Taiwanese with </a:t>
              </a:r>
              <a:r>
                <a:rPr lang="en-US" sz="4400" b="1" dirty="0">
                  <a:solidFill>
                    <a:srgbClr val="FF706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sz="4400" b="1" dirty="0" smtClean="0">
                  <a:solidFill>
                    <a:srgbClr val="FF706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nglish license</a:t>
              </a:r>
            </a:p>
            <a:p>
              <a:pPr marL="0" marR="0" lvl="0" indent="0" algn="ctr" rtl="0">
                <a:spcBef>
                  <a:spcPts val="0"/>
                </a:spcBef>
                <a:spcAft>
                  <a:spcPts val="0"/>
                </a:spcAft>
                <a:buNone/>
              </a:pPr>
              <a:r>
                <a:rPr lang="en-US" sz="4400" b="1" dirty="0" smtClean="0">
                  <a:solidFill>
                    <a:srgbClr val="FF706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51.9</a:t>
              </a:r>
              <a:r>
                <a:rPr lang="en-US" altLang="zh-TW" sz="4400" b="1" dirty="0" smtClean="0">
                  <a:solidFill>
                    <a:srgbClr val="FF706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9" name="Google Shape;852;p38"/>
            <p:cNvSpPr/>
            <p:nvPr/>
          </p:nvSpPr>
          <p:spPr>
            <a:xfrm>
              <a:off x="4878355" y="1057340"/>
              <a:ext cx="5693541" cy="5815337"/>
            </a:xfrm>
            <a:prstGeom prst="roundRect">
              <a:avLst>
                <a:gd name="adj" fmla="val 2493"/>
              </a:avLst>
            </a:prstGeom>
            <a:solidFill>
              <a:srgbClr val="1F3864"/>
            </a:solidFill>
            <a:ln>
              <a:solidFill>
                <a:schemeClr val="bg1">
                  <a:lumMod val="9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0" name="Google Shape;885;p38"/>
          <p:cNvSpPr/>
          <p:nvPr/>
        </p:nvSpPr>
        <p:spPr>
          <a:xfrm>
            <a:off x="79908" y="2626232"/>
            <a:ext cx="3895995" cy="24449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Taiwanese with </a:t>
            </a:r>
            <a:r>
              <a:rPr lang="en-US" sz="4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sz="4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nglish license</a:t>
            </a:r>
          </a:p>
          <a:p>
            <a:pPr marL="0" marR="0" lvl="0" indent="0" algn="ctr" rtl="0">
              <a:spcBef>
                <a:spcPts val="0"/>
              </a:spcBef>
              <a:spcAft>
                <a:spcPts val="0"/>
              </a:spcAft>
              <a:buNone/>
            </a:pPr>
            <a:r>
              <a:rPr lang="en-US" sz="4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51.9</a:t>
            </a:r>
            <a:r>
              <a:rPr lang="en-US" altLang="zh-TW" sz="4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7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0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2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00"/>
                                        <p:tgtEl>
                                          <p:spTgt spid="51"/>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2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200"/>
                                        <p:tgtEl>
                                          <p:spTgt spid="57"/>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2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2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2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200"/>
                                        <p:tgtEl>
                                          <p:spTgt spid="61"/>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200"/>
                                        <p:tgtEl>
                                          <p:spTgt spid="62"/>
                                        </p:tgtEl>
                                      </p:cBhvr>
                                    </p:animEffect>
                                  </p:childTnLst>
                                </p:cTn>
                              </p:par>
                              <p:par>
                                <p:cTn id="41" presetID="10"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200"/>
                                        <p:tgtEl>
                                          <p:spTgt spid="63"/>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2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2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200"/>
                                        <p:tgtEl>
                                          <p:spTgt spid="66"/>
                                        </p:tgtEl>
                                      </p:cBhvr>
                                    </p:animEffect>
                                  </p:childTnLst>
                                </p:cTn>
                              </p:par>
                              <p:par>
                                <p:cTn id="53" presetID="10"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
                                        <p:tgtEl>
                                          <p:spTgt spid="67"/>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200"/>
                                        <p:tgtEl>
                                          <p:spTgt spid="68"/>
                                        </p:tgtEl>
                                      </p:cBhvr>
                                    </p:animEffect>
                                  </p:childTnLst>
                                </p:cTn>
                              </p:par>
                              <p:par>
                                <p:cTn id="59" presetID="10"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200"/>
                                        <p:tgtEl>
                                          <p:spTgt spid="69"/>
                                        </p:tgtEl>
                                      </p:cBhvr>
                                    </p:animEffect>
                                  </p:childTnLst>
                                </p:cTn>
                              </p:par>
                              <p:par>
                                <p:cTn id="62" presetID="10"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200"/>
                                        <p:tgtEl>
                                          <p:spTgt spid="70"/>
                                        </p:tgtEl>
                                      </p:cBhvr>
                                    </p:animEffect>
                                  </p:childTnLst>
                                </p:cTn>
                              </p:par>
                              <p:par>
                                <p:cTn id="65" presetID="10"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200"/>
                                        <p:tgtEl>
                                          <p:spTgt spid="71"/>
                                        </p:tgtEl>
                                      </p:cBhvr>
                                    </p:animEffect>
                                  </p:childTnLst>
                                </p:cTn>
                              </p:par>
                              <p:par>
                                <p:cTn id="68" presetID="10"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200"/>
                                        <p:tgtEl>
                                          <p:spTgt spid="72"/>
                                        </p:tgtEl>
                                      </p:cBhvr>
                                    </p:animEffect>
                                  </p:childTnLst>
                                </p:cTn>
                              </p:par>
                              <p:par>
                                <p:cTn id="71" presetID="10" presetClass="entr" presetSubtype="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200"/>
                                        <p:tgtEl>
                                          <p:spTgt spid="73"/>
                                        </p:tgtEl>
                                      </p:cBhvr>
                                    </p:animEffect>
                                  </p:childTnLst>
                                </p:cTn>
                              </p:par>
                            </p:childTnLst>
                          </p:cTn>
                        </p:par>
                        <p:par>
                          <p:cTn id="74" fill="hold">
                            <p:stCondLst>
                              <p:cond delay="200"/>
                            </p:stCondLst>
                            <p:childTnLst>
                              <p:par>
                                <p:cTn id="75" presetID="10" presetClass="entr" presetSubtype="0"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300"/>
                                        <p:tgtEl>
                                          <p:spTgt spid="56"/>
                                        </p:tgtEl>
                                      </p:cBhvr>
                                    </p:animEffect>
                                  </p:childTnLst>
                                </p:cTn>
                              </p:par>
                              <p:par>
                                <p:cTn id="78" presetID="10" presetClass="entr" presetSubtype="0" fill="hold"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300"/>
                                        <p:tgtEl>
                                          <p:spTgt spid="54"/>
                                        </p:tgtEl>
                                      </p:cBhvr>
                                    </p:animEffect>
                                  </p:childTnLst>
                                </p:cTn>
                              </p:par>
                              <p:par>
                                <p:cTn id="81" presetID="10"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300"/>
                                        <p:tgtEl>
                                          <p:spTgt spid="52"/>
                                        </p:tgtEl>
                                      </p:cBhvr>
                                    </p:animEffect>
                                  </p:childTnLst>
                                </p:cTn>
                              </p:par>
                              <p:par>
                                <p:cTn id="84" presetID="10" presetClass="entr" presetSubtype="0" fill="hold"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3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xit" presetSubtype="8" fill="hold" nodeType="clickEffect">
                                  <p:stCondLst>
                                    <p:cond delay="0"/>
                                  </p:stCondLst>
                                  <p:childTnLst>
                                    <p:animEffect transition="out" filter="wipe(left)">
                                      <p:cBhvr>
                                        <p:cTn id="90" dur="500"/>
                                        <p:tgtEl>
                                          <p:spTgt spid="3"/>
                                        </p:tgtEl>
                                      </p:cBhvr>
                                    </p:animEffect>
                                    <p:set>
                                      <p:cBhvr>
                                        <p:cTn id="91" dur="1" fill="hold">
                                          <p:stCondLst>
                                            <p:cond delay="499"/>
                                          </p:stCondLst>
                                        </p:cTn>
                                        <p:tgtEl>
                                          <p:spTgt spid="3"/>
                                        </p:tgtEl>
                                        <p:attrNameLst>
                                          <p:attrName>style.visibility</p:attrName>
                                        </p:attrNameLst>
                                      </p:cBhvr>
                                      <p:to>
                                        <p:strVal val="hidden"/>
                                      </p:to>
                                    </p:set>
                                  </p:childTnLst>
                                </p:cTn>
                              </p:par>
                            </p:childTnLst>
                          </p:cTn>
                        </p:par>
                        <p:par>
                          <p:cTn id="92" fill="hold">
                            <p:stCondLst>
                              <p:cond delay="500"/>
                            </p:stCondLst>
                            <p:childTnLst>
                              <p:par>
                                <p:cTn id="93" presetID="16" presetClass="entr" presetSubtype="21" fill="hold" grpId="0" nodeType="after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barn(inVertical)">
                                      <p:cBhvr>
                                        <p:cTn id="9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0422" y="23922"/>
            <a:ext cx="11742914" cy="6857999"/>
            <a:chOff x="0" y="0"/>
            <a:chExt cx="7724630" cy="6857999"/>
          </a:xfrm>
          <a:solidFill>
            <a:srgbClr val="FCD0CD"/>
          </a:solidFill>
          <a:effectLst>
            <a:outerShdw blurRad="254000" dist="88900" algn="l" rotWithShape="0">
              <a:prstClr val="black">
                <a:alpha val="51000"/>
              </a:prstClr>
            </a:outerShdw>
          </a:effectLst>
        </p:grpSpPr>
        <p:sp>
          <p:nvSpPr>
            <p:cNvPr id="11" name="矩形 10"/>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2" name="圓角化同側角落矩形 11"/>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cxnSp>
        <p:nvCxnSpPr>
          <p:cNvPr id="33" name="直接连接符 6">
            <a:extLst>
              <a:ext uri="{FF2B5EF4-FFF2-40B4-BE49-F238E27FC236}">
                <a16:creationId xmlns:a16="http://schemas.microsoft.com/office/drawing/2014/main" xmlns="" id="{EBD17CE8-1494-4216-85A3-4601C3FFC6DE}"/>
              </a:ext>
            </a:extLst>
          </p:cNvPr>
          <p:cNvCxnSpPr>
            <a:cxnSpLocks/>
          </p:cNvCxnSpPr>
          <p:nvPr/>
        </p:nvCxnSpPr>
        <p:spPr>
          <a:xfrm>
            <a:off x="7186613" y="1472964"/>
            <a:ext cx="0" cy="5408957"/>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6">
            <a:extLst>
              <a:ext uri="{FF2B5EF4-FFF2-40B4-BE49-F238E27FC236}">
                <a16:creationId xmlns:a16="http://schemas.microsoft.com/office/drawing/2014/main" xmlns="" id="{EBD17CE8-1494-4216-85A3-4601C3FFC6DE}"/>
              </a:ext>
            </a:extLst>
          </p:cNvPr>
          <p:cNvCxnSpPr>
            <a:cxnSpLocks/>
          </p:cNvCxnSpPr>
          <p:nvPr/>
        </p:nvCxnSpPr>
        <p:spPr>
          <a:xfrm flipH="1">
            <a:off x="7186613" y="4172458"/>
            <a:ext cx="3394538" cy="166"/>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6">
            <a:extLst>
              <a:ext uri="{FF2B5EF4-FFF2-40B4-BE49-F238E27FC236}">
                <a16:creationId xmlns:a16="http://schemas.microsoft.com/office/drawing/2014/main" xmlns="" id="{EBD17CE8-1494-4216-85A3-4601C3FFC6DE}"/>
              </a:ext>
            </a:extLst>
          </p:cNvPr>
          <p:cNvCxnSpPr>
            <a:cxnSpLocks/>
          </p:cNvCxnSpPr>
          <p:nvPr/>
        </p:nvCxnSpPr>
        <p:spPr>
          <a:xfrm flipH="1">
            <a:off x="0" y="1472798"/>
            <a:ext cx="7186613" cy="0"/>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標題 2"/>
          <p:cNvSpPr>
            <a:spLocks noGrp="1"/>
          </p:cNvSpPr>
          <p:nvPr>
            <p:ph type="title"/>
          </p:nvPr>
        </p:nvSpPr>
        <p:spPr>
          <a:xfrm>
            <a:off x="0" y="267960"/>
            <a:ext cx="10646962" cy="839267"/>
          </a:xfrm>
        </p:spPr>
        <p:txBody>
          <a:bodyPr/>
          <a:lstStyle/>
          <a:p>
            <a:pPr algn="ctr"/>
            <a:r>
              <a:rPr lang="en-US" altLang="zh-TW" sz="4000" dirty="0">
                <a:latin typeface="Bodoni MT Black" panose="02070A03080606020203" pitchFamily="18" charset="0"/>
              </a:rPr>
              <a:t>Communication</a:t>
            </a:r>
            <a:endParaRPr lang="zh-TW" altLang="en-US" sz="4000" dirty="0">
              <a:latin typeface="Bodoni MT Black" panose="02070A03080606020203" pitchFamily="18" charset="0"/>
            </a:endParaRPr>
          </a:p>
        </p:txBody>
      </p:sp>
      <p:grpSp>
        <p:nvGrpSpPr>
          <p:cNvPr id="29" name="群組 28"/>
          <p:cNvGrpSpPr/>
          <p:nvPr/>
        </p:nvGrpSpPr>
        <p:grpSpPr>
          <a:xfrm>
            <a:off x="7998625" y="1632621"/>
            <a:ext cx="2162501" cy="2297932"/>
            <a:chOff x="7297427" y="1302302"/>
            <a:chExt cx="2975199" cy="3110630"/>
          </a:xfrm>
        </p:grpSpPr>
        <p:pic>
          <p:nvPicPr>
            <p:cNvPr id="30" name="圖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601" y="1302302"/>
              <a:ext cx="1625397" cy="1625397"/>
            </a:xfrm>
            <a:prstGeom prst="rect">
              <a:avLst/>
            </a:prstGeom>
          </p:spPr>
        </p:pic>
        <p:pic>
          <p:nvPicPr>
            <p:cNvPr id="36" name="圖片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7229" y="2766487"/>
              <a:ext cx="1625397" cy="1625397"/>
            </a:xfrm>
            <a:prstGeom prst="rect">
              <a:avLst/>
            </a:prstGeom>
          </p:spPr>
        </p:pic>
        <p:pic>
          <p:nvPicPr>
            <p:cNvPr id="37" name="圖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427" y="2787535"/>
              <a:ext cx="1625397" cy="1625397"/>
            </a:xfrm>
            <a:prstGeom prst="rect">
              <a:avLst/>
            </a:prstGeom>
          </p:spPr>
        </p:pic>
      </p:grpSp>
      <p:grpSp>
        <p:nvGrpSpPr>
          <p:cNvPr id="39" name="群組 38"/>
          <p:cNvGrpSpPr/>
          <p:nvPr/>
        </p:nvGrpSpPr>
        <p:grpSpPr>
          <a:xfrm>
            <a:off x="2675900" y="4570924"/>
            <a:ext cx="1691584" cy="2075941"/>
            <a:chOff x="8357364" y="4258935"/>
            <a:chExt cx="1691584" cy="2075941"/>
          </a:xfrm>
        </p:grpSpPr>
        <p:pic>
          <p:nvPicPr>
            <p:cNvPr id="40" name="圖片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7364" y="4826387"/>
              <a:ext cx="1508489" cy="1508489"/>
            </a:xfrm>
            <a:prstGeom prst="rect">
              <a:avLst/>
            </a:prstGeom>
          </p:spPr>
        </p:pic>
        <p:pic>
          <p:nvPicPr>
            <p:cNvPr id="42" name="圖片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51059">
              <a:off x="9236249" y="4258935"/>
              <a:ext cx="812699" cy="812699"/>
            </a:xfrm>
            <a:prstGeom prst="rect">
              <a:avLst/>
            </a:prstGeom>
          </p:spPr>
        </p:pic>
      </p:grpSp>
      <p:grpSp>
        <p:nvGrpSpPr>
          <p:cNvPr id="44" name="群組 43"/>
          <p:cNvGrpSpPr/>
          <p:nvPr/>
        </p:nvGrpSpPr>
        <p:grpSpPr>
          <a:xfrm>
            <a:off x="8124500" y="4527667"/>
            <a:ext cx="1866673" cy="2018567"/>
            <a:chOff x="6105742" y="4272114"/>
            <a:chExt cx="1866673" cy="2018567"/>
          </a:xfrm>
        </p:grpSpPr>
        <p:pic>
          <p:nvPicPr>
            <p:cNvPr id="45" name="圖片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5742" y="4665284"/>
              <a:ext cx="1625397" cy="1625397"/>
            </a:xfrm>
            <a:prstGeom prst="rect">
              <a:avLst/>
            </a:prstGeom>
          </p:spPr>
        </p:pic>
        <p:pic>
          <p:nvPicPr>
            <p:cNvPr id="47" name="圖片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37752">
              <a:off x="7092395" y="4272114"/>
              <a:ext cx="880020" cy="880020"/>
            </a:xfrm>
            <a:prstGeom prst="rect">
              <a:avLst/>
            </a:prstGeom>
          </p:spPr>
        </p:pic>
      </p:grpSp>
      <p:grpSp>
        <p:nvGrpSpPr>
          <p:cNvPr id="48" name="群組 47"/>
          <p:cNvGrpSpPr/>
          <p:nvPr/>
        </p:nvGrpSpPr>
        <p:grpSpPr>
          <a:xfrm>
            <a:off x="1057639" y="2221962"/>
            <a:ext cx="5071334" cy="722309"/>
            <a:chOff x="0" y="1360678"/>
            <a:chExt cx="5071334" cy="722309"/>
          </a:xfrm>
        </p:grpSpPr>
        <p:sp>
          <p:nvSpPr>
            <p:cNvPr id="49" name="圓角矩形 48"/>
            <p:cNvSpPr/>
            <p:nvPr/>
          </p:nvSpPr>
          <p:spPr>
            <a:xfrm>
              <a:off x="0" y="1360678"/>
              <a:ext cx="5071334" cy="722309"/>
            </a:xfrm>
            <a:prstGeom prst="roundRect">
              <a:avLst/>
            </a:prstGeom>
          </p:spPr>
          <p:style>
            <a:lnRef idx="2">
              <a:schemeClr val="lt1">
                <a:hueOff val="0"/>
                <a:satOff val="0"/>
                <a:lumOff val="0"/>
                <a:alphaOff val="0"/>
              </a:schemeClr>
            </a:lnRef>
            <a:fillRef idx="1">
              <a:schemeClr val="accent3">
                <a:hueOff val="-10216133"/>
                <a:satOff val="25408"/>
                <a:lumOff val="13726"/>
                <a:alphaOff val="0"/>
              </a:schemeClr>
            </a:fillRef>
            <a:effectRef idx="0">
              <a:schemeClr val="accent3">
                <a:hueOff val="-10216133"/>
                <a:satOff val="25408"/>
                <a:lumOff val="13726"/>
                <a:alphaOff val="0"/>
              </a:schemeClr>
            </a:effectRef>
            <a:fontRef idx="minor">
              <a:schemeClr val="lt1"/>
            </a:fontRef>
          </p:style>
        </p:sp>
        <p:sp>
          <p:nvSpPr>
            <p:cNvPr id="50" name="圓角矩形 4"/>
            <p:cNvSpPr/>
            <p:nvPr/>
          </p:nvSpPr>
          <p:spPr>
            <a:xfrm>
              <a:off x="35260" y="1395938"/>
              <a:ext cx="5000814" cy="651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zh-TW" sz="3100" b="1" i="1" kern="1200" dirty="0" smtClean="0">
                  <a:latin typeface="Times New Roman" panose="02020603050405020304" pitchFamily="18" charset="0"/>
                  <a:cs typeface="Times New Roman" panose="02020603050405020304" pitchFamily="18" charset="0"/>
                </a:rPr>
                <a:t>Oral practice </a:t>
              </a:r>
              <a:endParaRPr lang="zh-TW" altLang="en-US" sz="3100" b="1" i="1" kern="1200" dirty="0">
                <a:latin typeface="Times New Roman" panose="02020603050405020304" pitchFamily="18" charset="0"/>
                <a:cs typeface="Times New Roman" panose="02020603050405020304" pitchFamily="18" charset="0"/>
              </a:endParaRPr>
            </a:p>
          </p:txBody>
        </p:sp>
      </p:grpSp>
      <p:grpSp>
        <p:nvGrpSpPr>
          <p:cNvPr id="51" name="群組 50"/>
          <p:cNvGrpSpPr/>
          <p:nvPr/>
        </p:nvGrpSpPr>
        <p:grpSpPr>
          <a:xfrm>
            <a:off x="1092899" y="3473386"/>
            <a:ext cx="5071334" cy="756390"/>
            <a:chOff x="0" y="3336948"/>
            <a:chExt cx="5071334" cy="909070"/>
          </a:xfrm>
        </p:grpSpPr>
        <p:sp>
          <p:nvSpPr>
            <p:cNvPr id="52" name="圓角矩形 51"/>
            <p:cNvSpPr/>
            <p:nvPr/>
          </p:nvSpPr>
          <p:spPr>
            <a:xfrm>
              <a:off x="0" y="3336948"/>
              <a:ext cx="5071334" cy="90907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3" name="圓角矩形 4"/>
            <p:cNvSpPr/>
            <p:nvPr/>
          </p:nvSpPr>
          <p:spPr>
            <a:xfrm>
              <a:off x="44377" y="3381325"/>
              <a:ext cx="4982580" cy="8203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altLang="zh-TW" sz="3900" b="1" i="1" kern="1200" dirty="0" smtClean="0">
                  <a:latin typeface="Times New Roman" panose="02020603050405020304" pitchFamily="18" charset="0"/>
                  <a:cs typeface="Times New Roman" panose="02020603050405020304" pitchFamily="18" charset="0"/>
                </a:rPr>
                <a:t>Familiar with accents</a:t>
              </a:r>
              <a:endParaRPr lang="zh-TW" altLang="en-US" sz="3900" b="1" i="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617155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1486" y="0"/>
            <a:ext cx="11742914" cy="6857999"/>
            <a:chOff x="0" y="0"/>
            <a:chExt cx="7724630" cy="6857999"/>
          </a:xfrm>
          <a:solidFill>
            <a:srgbClr val="FCD0CD"/>
          </a:solidFill>
          <a:effectLst>
            <a:outerShdw blurRad="254000" dist="88900" algn="l" rotWithShape="0">
              <a:prstClr val="black">
                <a:alpha val="51000"/>
              </a:prstClr>
            </a:outerShdw>
          </a:effectLst>
        </p:grpSpPr>
        <p:sp>
          <p:nvSpPr>
            <p:cNvPr id="18" name="矩形 17"/>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9" name="圓角化同側角落矩形 18"/>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149" y="1945830"/>
            <a:ext cx="2944779" cy="2342639"/>
          </a:xfrm>
          <a:prstGeom prst="rect">
            <a:avLst/>
          </a:prstGeom>
          <a:ln>
            <a:noFill/>
          </a:ln>
          <a:effectLst>
            <a:outerShdw blurRad="292100" dist="139700" dir="2700000" algn="tl" rotWithShape="0">
              <a:srgbClr val="333333">
                <a:alpha val="65000"/>
              </a:srgbClr>
            </a:outerShdw>
          </a:effectLst>
        </p:spPr>
      </p:pic>
      <p:grpSp>
        <p:nvGrpSpPr>
          <p:cNvPr id="6" name="群組 5"/>
          <p:cNvGrpSpPr/>
          <p:nvPr/>
        </p:nvGrpSpPr>
        <p:grpSpPr>
          <a:xfrm>
            <a:off x="1056002" y="1371670"/>
            <a:ext cx="3156277" cy="2916799"/>
            <a:chOff x="2581506" y="3824569"/>
            <a:chExt cx="3156277" cy="2916799"/>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506" y="4374160"/>
              <a:ext cx="3156277" cy="2367208"/>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062" y="3824569"/>
              <a:ext cx="1325164" cy="975360"/>
            </a:xfrm>
            <a:prstGeom prst="rect">
              <a:avLst/>
            </a:prstGeom>
            <a:ln>
              <a:noFill/>
            </a:ln>
            <a:effectLst>
              <a:outerShdw blurRad="292100" dist="139700" dir="2700000" algn="tl" rotWithShape="0">
                <a:srgbClr val="333333">
                  <a:alpha val="65000"/>
                </a:srgbClr>
              </a:outerShdw>
            </a:effectLst>
          </p:spPr>
        </p:pic>
      </p:grpSp>
      <p:sp>
        <p:nvSpPr>
          <p:cNvPr id="10" name="文字方塊 9"/>
          <p:cNvSpPr txBox="1"/>
          <p:nvPr/>
        </p:nvSpPr>
        <p:spPr>
          <a:xfrm>
            <a:off x="1521467" y="313567"/>
            <a:ext cx="2690812" cy="1175706"/>
          </a:xfrm>
          <a:prstGeom prst="rect">
            <a:avLst/>
          </a:prstGeom>
          <a:noFill/>
        </p:spPr>
        <p:txBody>
          <a:bodyPr wrap="square" rtlCol="0">
            <a:spAutoFit/>
          </a:bodyPr>
          <a:lstStyle/>
          <a:p>
            <a:pPr>
              <a:lnSpc>
                <a:spcPct val="130000"/>
              </a:lnSpc>
              <a:spcBef>
                <a:spcPts val="600"/>
              </a:spcBef>
            </a:pPr>
            <a:r>
              <a:rPr lang="en-US" altLang="zh-TW" sz="6000" b="1" i="1" kern="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54.4%</a:t>
            </a:r>
            <a:endParaRPr lang="zh-TW" altLang="en-US" sz="6000" b="1" i="1" kern="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endParaRPr>
          </a:p>
        </p:txBody>
      </p:sp>
      <p:sp>
        <p:nvSpPr>
          <p:cNvPr id="11" name="文字方塊 10"/>
          <p:cNvSpPr txBox="1"/>
          <p:nvPr/>
        </p:nvSpPr>
        <p:spPr>
          <a:xfrm>
            <a:off x="6759708" y="325096"/>
            <a:ext cx="2796220" cy="1175706"/>
          </a:xfrm>
          <a:prstGeom prst="rect">
            <a:avLst/>
          </a:prstGeom>
          <a:noFill/>
        </p:spPr>
        <p:txBody>
          <a:bodyPr wrap="square" rtlCol="0">
            <a:spAutoFit/>
          </a:bodyPr>
          <a:lstStyle/>
          <a:p>
            <a:pPr>
              <a:lnSpc>
                <a:spcPct val="130000"/>
              </a:lnSpc>
              <a:spcBef>
                <a:spcPts val="600"/>
              </a:spcBef>
            </a:pPr>
            <a:r>
              <a:rPr lang="en-US" altLang="zh-TW" sz="6000" b="1" i="1" kern="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45.6%</a:t>
            </a:r>
            <a:endParaRPr lang="zh-TW" altLang="en-US" sz="6000" b="1" i="1" kern="0" dirty="0">
              <a:solidFill>
                <a:schemeClr val="bg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endParaRPr>
          </a:p>
        </p:txBody>
      </p:sp>
      <p:grpSp>
        <p:nvGrpSpPr>
          <p:cNvPr id="2" name="群組 1"/>
          <p:cNvGrpSpPr/>
          <p:nvPr/>
        </p:nvGrpSpPr>
        <p:grpSpPr>
          <a:xfrm>
            <a:off x="524272" y="4820168"/>
            <a:ext cx="4174099" cy="1640863"/>
            <a:chOff x="335360" y="260648"/>
            <a:chExt cx="4174099" cy="1640863"/>
          </a:xfrm>
        </p:grpSpPr>
        <p:sp>
          <p:nvSpPr>
            <p:cNvPr id="13" name="流程圖: 替代處理程序 12"/>
            <p:cNvSpPr/>
            <p:nvPr/>
          </p:nvSpPr>
          <p:spPr>
            <a:xfrm>
              <a:off x="381000" y="309718"/>
              <a:ext cx="4128459" cy="1591793"/>
            </a:xfrm>
            <a:prstGeom prst="flowChartAlternateProcess">
              <a:avLst/>
            </a:prstGeom>
            <a:solidFill>
              <a:schemeClr val="bg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2" name="文字方塊 11"/>
            <p:cNvSpPr txBox="1"/>
            <p:nvPr/>
          </p:nvSpPr>
          <p:spPr>
            <a:xfrm>
              <a:off x="335360" y="260648"/>
              <a:ext cx="4128459" cy="1446550"/>
            </a:xfrm>
            <a:prstGeom prst="rect">
              <a:avLst/>
            </a:prstGeom>
            <a:noFill/>
          </p:spPr>
          <p:txBody>
            <a:bodyPr wrap="square" rtlCol="0">
              <a:spAutoFit/>
            </a:bodyPr>
            <a:lstStyle/>
            <a:p>
              <a:pPr algn="ctr"/>
              <a:r>
                <a:rPr lang="en-US" altLang="zh-TW" sz="4400" dirty="0">
                  <a:solidFill>
                    <a:schemeClr val="bg2"/>
                  </a:solidFill>
                </a:rPr>
                <a:t>M</a:t>
              </a:r>
              <a:r>
                <a:rPr lang="en-US" altLang="zh-TW" sz="4400" dirty="0" smtClean="0">
                  <a:solidFill>
                    <a:schemeClr val="bg2"/>
                  </a:solidFill>
                </a:rPr>
                <a:t>ale </a:t>
              </a:r>
            </a:p>
            <a:p>
              <a:pPr algn="ctr"/>
              <a:r>
                <a:rPr lang="en-US" altLang="zh-TW" sz="4400" dirty="0" smtClean="0">
                  <a:solidFill>
                    <a:schemeClr val="bg2"/>
                  </a:solidFill>
                </a:rPr>
                <a:t>respondents</a:t>
              </a:r>
              <a:endParaRPr lang="zh-TW" altLang="en-US" sz="4400" dirty="0">
                <a:solidFill>
                  <a:schemeClr val="bg2"/>
                </a:solidFill>
              </a:endParaRPr>
            </a:p>
          </p:txBody>
        </p:sp>
      </p:grpSp>
      <p:pic>
        <p:nvPicPr>
          <p:cNvPr id="2050" name="Picture 2" descr="ãvsãçåçæå°çµæ"/>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8329" y="2766898"/>
            <a:ext cx="1828253" cy="76370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5942056" y="4805738"/>
            <a:ext cx="4155851" cy="1662450"/>
            <a:chOff x="4978444" y="111656"/>
            <a:chExt cx="4155851" cy="1662450"/>
          </a:xfrm>
        </p:grpSpPr>
        <p:sp>
          <p:nvSpPr>
            <p:cNvPr id="21" name="流程圖: 替代處理程序 20"/>
            <p:cNvSpPr/>
            <p:nvPr/>
          </p:nvSpPr>
          <p:spPr>
            <a:xfrm>
              <a:off x="4978444" y="182313"/>
              <a:ext cx="4128459" cy="1591793"/>
            </a:xfrm>
            <a:prstGeom prst="flowChartAlternateProcess">
              <a:avLst/>
            </a:prstGeom>
            <a:solidFill>
              <a:schemeClr val="bg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2" name="文字方塊 21"/>
            <p:cNvSpPr txBox="1"/>
            <p:nvPr/>
          </p:nvSpPr>
          <p:spPr>
            <a:xfrm>
              <a:off x="5005836" y="111656"/>
              <a:ext cx="4128459" cy="1446550"/>
            </a:xfrm>
            <a:prstGeom prst="rect">
              <a:avLst/>
            </a:prstGeom>
            <a:noFill/>
          </p:spPr>
          <p:txBody>
            <a:bodyPr wrap="square" rtlCol="0">
              <a:spAutoFit/>
            </a:bodyPr>
            <a:lstStyle/>
            <a:p>
              <a:pPr algn="ctr"/>
              <a:r>
                <a:rPr lang="en-US" altLang="zh-TW" sz="4400" dirty="0" smtClean="0">
                  <a:solidFill>
                    <a:schemeClr val="bg2"/>
                  </a:solidFill>
                </a:rPr>
                <a:t>Female </a:t>
              </a:r>
            </a:p>
            <a:p>
              <a:pPr algn="ctr"/>
              <a:r>
                <a:rPr lang="en-US" altLang="zh-TW" sz="4400" dirty="0" smtClean="0">
                  <a:solidFill>
                    <a:schemeClr val="bg2"/>
                  </a:solidFill>
                </a:rPr>
                <a:t>respondents</a:t>
              </a:r>
              <a:endParaRPr lang="zh-TW" altLang="en-US" sz="4400" dirty="0">
                <a:solidFill>
                  <a:schemeClr val="bg2"/>
                </a:solidFill>
              </a:endParaRPr>
            </a:p>
          </p:txBody>
        </p:sp>
      </p:grpSp>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9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486" y="0"/>
            <a:ext cx="11742914" cy="6857999"/>
            <a:chOff x="0" y="0"/>
            <a:chExt cx="7724630" cy="6857999"/>
          </a:xfrm>
          <a:solidFill>
            <a:srgbClr val="FCD0CD"/>
          </a:solidFill>
          <a:effectLst>
            <a:outerShdw blurRad="254000" dist="88900" algn="l" rotWithShape="0">
              <a:prstClr val="black">
                <a:alpha val="51000"/>
              </a:prstClr>
            </a:outerShdw>
          </a:effectLst>
        </p:grpSpPr>
        <p:sp>
          <p:nvSpPr>
            <p:cNvPr id="12" name="矩形 11"/>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3" name="圓角化同側角落矩形 12"/>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16" name="Google Shape;152;p17"/>
          <p:cNvSpPr/>
          <p:nvPr/>
        </p:nvSpPr>
        <p:spPr>
          <a:xfrm>
            <a:off x="468777" y="991422"/>
            <a:ext cx="9516673" cy="4101292"/>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bg2">
              <a:lumMod val="50000"/>
              <a:alpha val="49803"/>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768" y="4004181"/>
            <a:ext cx="2976331" cy="19557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34" y="3613897"/>
            <a:ext cx="2935281"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內容版面配置區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331490" y="4004181"/>
            <a:ext cx="2976331" cy="19953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文字方塊 1"/>
          <p:cNvSpPr txBox="1"/>
          <p:nvPr/>
        </p:nvSpPr>
        <p:spPr>
          <a:xfrm>
            <a:off x="1727456" y="97183"/>
            <a:ext cx="7536953" cy="646331"/>
          </a:xfrm>
          <a:prstGeom prst="rect">
            <a:avLst/>
          </a:prstGeom>
          <a:noFill/>
        </p:spPr>
        <p:txBody>
          <a:bodyPr wrap="square" rtlCol="0">
            <a:spAutoFit/>
          </a:bodyPr>
          <a:lstStyle/>
          <a:p>
            <a:pPr algn="ctr" defTabSz="914400">
              <a:lnSpc>
                <a:spcPct val="90000"/>
              </a:lnSpc>
              <a:spcBef>
                <a:spcPct val="0"/>
              </a:spcBef>
            </a:pPr>
            <a:r>
              <a:rPr lang="en-US" altLang="zh-TW" sz="4000" dirty="0">
                <a:latin typeface="Bodoni MT Black" panose="02070A03080606020203" pitchFamily="18" charset="0"/>
                <a:ea typeface="+mj-ea"/>
                <a:cs typeface="+mj-cs"/>
                <a:sym typeface="+mn-lt"/>
              </a:rPr>
              <a:t>English is first language</a:t>
            </a:r>
          </a:p>
        </p:txBody>
      </p:sp>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86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0422" y="23922"/>
            <a:ext cx="11742914" cy="6857999"/>
            <a:chOff x="0" y="0"/>
            <a:chExt cx="7724630" cy="6857999"/>
          </a:xfrm>
          <a:solidFill>
            <a:srgbClr val="FCD0CD"/>
          </a:solidFill>
          <a:effectLst>
            <a:outerShdw blurRad="254000" dist="88900" algn="l" rotWithShape="0">
              <a:prstClr val="black">
                <a:alpha val="51000"/>
              </a:prstClr>
            </a:outerShdw>
          </a:effectLst>
        </p:grpSpPr>
        <p:sp>
          <p:nvSpPr>
            <p:cNvPr id="11" name="矩形 10"/>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2" name="圓角化同側角落矩形 11"/>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pic>
        <p:nvPicPr>
          <p:cNvPr id="47" name="圖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193" y="2931699"/>
            <a:ext cx="834726" cy="1458391"/>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36837"/>
            <a:ext cx="7066919" cy="383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299230" y="233208"/>
            <a:ext cx="10281920" cy="666905"/>
          </a:xfrm>
        </p:spPr>
        <p:txBody>
          <a:bodyPr/>
          <a:lstStyle/>
          <a:p>
            <a:r>
              <a:rPr lang="en-US" altLang="zh-TW" sz="4000" dirty="0">
                <a:latin typeface="Bodoni MT Black" panose="02070A03080606020203" pitchFamily="18" charset="0"/>
              </a:rPr>
              <a:t>80 respondents had been to Taiwan</a:t>
            </a:r>
            <a:endParaRPr lang="zh-TW" altLang="en-US" sz="4000" dirty="0">
              <a:latin typeface="Bodoni MT Black" panose="02070A03080606020203" pitchFamily="18" charset="0"/>
            </a:endParaRPr>
          </a:p>
        </p:txBody>
      </p:sp>
      <p:pic>
        <p:nvPicPr>
          <p:cNvPr id="20" name="圖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48783">
            <a:off x="1840570" y="4544850"/>
            <a:ext cx="263960" cy="276942"/>
          </a:xfrm>
          <a:prstGeom prst="rect">
            <a:avLst/>
          </a:prstGeom>
        </p:spPr>
      </p:pic>
      <p:pic>
        <p:nvPicPr>
          <p:cNvPr id="24" name="圖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54507">
            <a:off x="1036645" y="3172557"/>
            <a:ext cx="222429" cy="233368"/>
          </a:xfrm>
          <a:prstGeom prst="rect">
            <a:avLst/>
          </a:prstGeom>
        </p:spPr>
      </p:pic>
      <p:pic>
        <p:nvPicPr>
          <p:cNvPr id="25" name="圖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367740">
            <a:off x="4708292" y="2604796"/>
            <a:ext cx="267457" cy="280611"/>
          </a:xfrm>
          <a:prstGeom prst="rect">
            <a:avLst/>
          </a:prstGeom>
        </p:spPr>
      </p:pic>
      <p:pic>
        <p:nvPicPr>
          <p:cNvPr id="29" name="圖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01003" y="4421909"/>
            <a:ext cx="1980000" cy="1858907"/>
          </a:xfrm>
          <a:prstGeom prst="rect">
            <a:avLst/>
          </a:prstGeom>
        </p:spPr>
      </p:pic>
      <p:pic>
        <p:nvPicPr>
          <p:cNvPr id="30" name="圖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4241" y="1090163"/>
            <a:ext cx="1716691" cy="2362759"/>
          </a:xfrm>
          <a:prstGeom prst="rect">
            <a:avLst/>
          </a:prstGeom>
        </p:spPr>
      </p:pic>
      <p:cxnSp>
        <p:nvCxnSpPr>
          <p:cNvPr id="33" name="直接连接符 6">
            <a:extLst>
              <a:ext uri="{FF2B5EF4-FFF2-40B4-BE49-F238E27FC236}">
                <a16:creationId xmlns:a16="http://schemas.microsoft.com/office/drawing/2014/main" xmlns="" id="{EBD17CE8-1494-4216-85A3-4601C3FFC6DE}"/>
              </a:ext>
            </a:extLst>
          </p:cNvPr>
          <p:cNvCxnSpPr>
            <a:cxnSpLocks/>
          </p:cNvCxnSpPr>
          <p:nvPr/>
        </p:nvCxnSpPr>
        <p:spPr>
          <a:xfrm>
            <a:off x="7186613" y="1472964"/>
            <a:ext cx="0" cy="5513624"/>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6">
            <a:extLst>
              <a:ext uri="{FF2B5EF4-FFF2-40B4-BE49-F238E27FC236}">
                <a16:creationId xmlns:a16="http://schemas.microsoft.com/office/drawing/2014/main" xmlns="" id="{EBD17CE8-1494-4216-85A3-4601C3FFC6DE}"/>
              </a:ext>
            </a:extLst>
          </p:cNvPr>
          <p:cNvCxnSpPr>
            <a:cxnSpLocks/>
          </p:cNvCxnSpPr>
          <p:nvPr/>
        </p:nvCxnSpPr>
        <p:spPr>
          <a:xfrm flipH="1">
            <a:off x="7186613" y="4172458"/>
            <a:ext cx="3394538" cy="166"/>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6">
            <a:extLst>
              <a:ext uri="{FF2B5EF4-FFF2-40B4-BE49-F238E27FC236}">
                <a16:creationId xmlns:a16="http://schemas.microsoft.com/office/drawing/2014/main" xmlns="" id="{EBD17CE8-1494-4216-85A3-4601C3FFC6DE}"/>
              </a:ext>
            </a:extLst>
          </p:cNvPr>
          <p:cNvCxnSpPr>
            <a:cxnSpLocks/>
          </p:cNvCxnSpPr>
          <p:nvPr/>
        </p:nvCxnSpPr>
        <p:spPr>
          <a:xfrm flipH="1">
            <a:off x="0" y="1472798"/>
            <a:ext cx="7186613" cy="0"/>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8269981" y="3441700"/>
            <a:ext cx="1600200" cy="596574"/>
          </a:xfrm>
          <a:prstGeom prst="rect">
            <a:avLst/>
          </a:prstGeom>
          <a:noFill/>
        </p:spPr>
        <p:txBody>
          <a:bodyPr wrap="square" rtlCol="0">
            <a:spAutoFit/>
          </a:bodyPr>
          <a:lstStyle/>
          <a:p>
            <a:pPr>
              <a:lnSpc>
                <a:spcPct val="130000"/>
              </a:lnSpc>
              <a:spcBef>
                <a:spcPts val="600"/>
              </a:spcBef>
            </a:pPr>
            <a:r>
              <a:rPr lang="en-US" altLang="zh-TW" sz="2800" b="1" i="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Working</a:t>
            </a:r>
          </a:p>
        </p:txBody>
      </p:sp>
      <p:sp>
        <p:nvSpPr>
          <p:cNvPr id="46" name="文字方塊 45"/>
          <p:cNvSpPr txBox="1"/>
          <p:nvPr/>
        </p:nvSpPr>
        <p:spPr>
          <a:xfrm>
            <a:off x="8404241" y="6205514"/>
            <a:ext cx="1331681" cy="652486"/>
          </a:xfrm>
          <a:prstGeom prst="rect">
            <a:avLst/>
          </a:prstGeom>
          <a:noFill/>
        </p:spPr>
        <p:txBody>
          <a:bodyPr wrap="square" rtlCol="0">
            <a:spAutoFit/>
          </a:bodyPr>
          <a:lstStyle/>
          <a:p>
            <a:pPr>
              <a:lnSpc>
                <a:spcPct val="130000"/>
              </a:lnSpc>
              <a:spcBef>
                <a:spcPts val="600"/>
              </a:spcBef>
            </a:pPr>
            <a:r>
              <a:rPr lang="en-US" altLang="zh-TW" sz="2800" b="1" i="1" kern="0" dirty="0">
                <a:latin typeface="Times New Roman" panose="02020603050405020304" pitchFamily="18" charset="0"/>
                <a:ea typeface="微软雅黑" panose="020B0503020204020204" pitchFamily="34" charset="-122"/>
                <a:cs typeface="Times New Roman" panose="02020603050405020304" pitchFamily="18" charset="0"/>
              </a:rPr>
              <a:t>leisure</a:t>
            </a:r>
            <a:endParaRPr lang="en-US" altLang="zh-TW" sz="2800" b="1" i="1" kern="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pic>
        <p:nvPicPr>
          <p:cNvPr id="48" name="圖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026" y="4881176"/>
            <a:ext cx="267457" cy="280611"/>
          </a:xfrm>
          <a:prstGeom prst="rect">
            <a:avLst/>
          </a:prstGeom>
        </p:spPr>
      </p:pic>
      <p:pic>
        <p:nvPicPr>
          <p:cNvPr id="2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804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par>
                                <p:cTn id="8" presetID="0" presetClass="path" presetSubtype="0" accel="50000" decel="50000" fill="hold" nodeType="withEffect">
                                  <p:stCondLst>
                                    <p:cond delay="0"/>
                                  </p:stCondLst>
                                  <p:childTnLst>
                                    <p:animMotion origin="layout" path="M -6.25E-7 -0.02176 C 0.01628 -0.03287 0.03255 -0.04421 0.05456 -0.05093 C 0.07669 -0.05764 0.10781 -0.06065 0.13281 -0.06204 C 0.15768 -0.0632 0.18021 -0.05949 0.20443 -0.05903 C 0.22852 -0.05857 0.25065 -0.06273 0.27734 -0.05903 C 0.30404 -0.05533 0.33633 -0.04954 0.36458 -0.03704 C 0.39284 -0.02454 0.41966 -0.0044 0.44675 0.01574 " pathEditMode="relative" rAng="0" ptsTypes="aaaaaaA">
                                      <p:cBhvr>
                                        <p:cTn id="9" dur="3000" fill="hold"/>
                                        <p:tgtEl>
                                          <p:spTgt spid="24"/>
                                        </p:tgtEl>
                                        <p:attrNameLst>
                                          <p:attrName>ppt_x</p:attrName>
                                          <p:attrName>ppt_y</p:attrName>
                                        </p:attrNameLst>
                                      </p:cBhvr>
                                      <p:rCtr x="22331" y="-208"/>
                                    </p:animMotion>
                                  </p:childTnLst>
                                </p:cTn>
                              </p:par>
                              <p:par>
                                <p:cTn id="10" presetID="22" presetClass="entr" presetSubtype="4"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1000"/>
                                        <p:tgtEl>
                                          <p:spTgt spid="25"/>
                                        </p:tgtEl>
                                      </p:cBhvr>
                                    </p:animEffect>
                                  </p:childTnLst>
                                </p:cTn>
                              </p:par>
                              <p:par>
                                <p:cTn id="13" presetID="0" presetClass="path" presetSubtype="0" accel="50000" decel="50000" fill="hold" nodeType="withEffect">
                                  <p:stCondLst>
                                    <p:cond delay="0"/>
                                  </p:stCondLst>
                                  <p:childTnLst>
                                    <p:animMotion origin="layout" path="M 4.58333E-6 -0.0044 C 0.01432 -0.00694 0.02877 -0.00903 0.04921 -0.00671 C 0.06953 -0.0044 0.1039 -0.00208 0.122 0.00972 C 0.13997 0.02176 0.15169 0.05556 0.15755 0.06482 " pathEditMode="relative" rAng="0" ptsTypes="aaaA">
                                      <p:cBhvr>
                                        <p:cTn id="14" dur="3000" fill="hold"/>
                                        <p:tgtEl>
                                          <p:spTgt spid="25"/>
                                        </p:tgtEl>
                                        <p:attrNameLst>
                                          <p:attrName>ppt_x</p:attrName>
                                          <p:attrName>ppt_y</p:attrName>
                                        </p:attrNameLst>
                                      </p:cBhvr>
                                      <p:rCtr x="7878" y="3218"/>
                                    </p:animMotion>
                                  </p:childTnLst>
                                </p:cTn>
                              </p:par>
                              <p:par>
                                <p:cTn id="15" presetID="16" presetClass="entr" presetSubtype="2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Horizontal)">
                                      <p:cBhvr>
                                        <p:cTn id="17" dur="1000"/>
                                        <p:tgtEl>
                                          <p:spTgt spid="20"/>
                                        </p:tgtEl>
                                      </p:cBhvr>
                                    </p:animEffect>
                                  </p:childTnLst>
                                </p:cTn>
                              </p:par>
                              <p:par>
                                <p:cTn id="18" presetID="0" presetClass="path" presetSubtype="0" accel="50000" decel="50000" fill="hold" nodeType="withEffect">
                                  <p:stCondLst>
                                    <p:cond delay="0"/>
                                  </p:stCondLst>
                                  <p:childTnLst>
                                    <p:animMotion origin="layout" path="M 1.25E-6 -3.7037E-7 C 0.00651 -0.03657 0.01302 -0.07292 0.03346 -0.0963 C 0.05391 -0.11991 0.09739 -0.13194 0.12213 -0.14028 C 0.147 -0.14884 0.15898 -0.14491 0.18203 -0.14722 C 0.20508 -0.14954 0.23594 -0.15301 0.26016 -0.1544 C 0.28437 -0.15579 0.30859 -0.15532 0.32786 -0.15556 C 0.347 -0.15579 0.36107 -0.15579 0.37526 -0.15556 " pathEditMode="relative" rAng="0" ptsTypes="aaaaaaA">
                                      <p:cBhvr>
                                        <p:cTn id="19" dur="3000" fill="hold"/>
                                        <p:tgtEl>
                                          <p:spTgt spid="20"/>
                                        </p:tgtEl>
                                        <p:attrNameLst>
                                          <p:attrName>ppt_x</p:attrName>
                                          <p:attrName>ppt_y</p:attrName>
                                        </p:attrNameLst>
                                      </p:cBhvr>
                                      <p:rCtr x="18763" y="-7801"/>
                                    </p:animMotion>
                                  </p:childTnLst>
                                </p:cTn>
                              </p:par>
                              <p:par>
                                <p:cTn id="20" presetID="16" presetClass="entr" presetSubtype="21"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1000"/>
                                        <p:tgtEl>
                                          <p:spTgt spid="48"/>
                                        </p:tgtEl>
                                      </p:cBhvr>
                                    </p:animEffect>
                                  </p:childTnLst>
                                </p:cTn>
                              </p:par>
                              <p:par>
                                <p:cTn id="23" presetID="0" presetClass="path" presetSubtype="0" accel="50000" decel="50000" fill="hold" nodeType="withEffect">
                                  <p:stCondLst>
                                    <p:cond delay="0"/>
                                  </p:stCondLst>
                                  <p:childTnLst>
                                    <p:animMotion origin="layout" path="M 2.08333E-7 4.07407E-6 C 0.02396 4.07407E-6 0.04805 0.00023 0.06875 -0.01227 C 0.08945 -0.02477 0.10599 -0.04746 0.12435 -0.07454 C 0.14271 -0.10162 0.16758 -0.15371 0.17891 -0.17454 " pathEditMode="relative" rAng="0" ptsTypes="aaaa">
                                      <p:cBhvr>
                                        <p:cTn id="24" dur="3000" fill="hold"/>
                                        <p:tgtEl>
                                          <p:spTgt spid="48"/>
                                        </p:tgtEl>
                                        <p:attrNameLst>
                                          <p:attrName>ppt_x</p:attrName>
                                          <p:attrName>ppt_y</p:attrName>
                                        </p:attrNameLst>
                                      </p:cBhvr>
                                      <p:rCtr x="8945" y="-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0422" y="23922"/>
            <a:ext cx="11742914" cy="6857999"/>
            <a:chOff x="0" y="0"/>
            <a:chExt cx="7724630" cy="6857999"/>
          </a:xfrm>
          <a:solidFill>
            <a:srgbClr val="FCD0CD"/>
          </a:solidFill>
          <a:effectLst>
            <a:outerShdw blurRad="254000" dist="88900" algn="l" rotWithShape="0">
              <a:prstClr val="black">
                <a:alpha val="51000"/>
              </a:prstClr>
            </a:outerShdw>
          </a:effectLst>
        </p:grpSpPr>
        <p:sp>
          <p:nvSpPr>
            <p:cNvPr id="11" name="矩形 10"/>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2" name="圓角化同側角落矩形 11"/>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cxnSp>
        <p:nvCxnSpPr>
          <p:cNvPr id="33" name="直接连接符 6">
            <a:extLst>
              <a:ext uri="{FF2B5EF4-FFF2-40B4-BE49-F238E27FC236}">
                <a16:creationId xmlns:a16="http://schemas.microsoft.com/office/drawing/2014/main" xmlns="" id="{EBD17CE8-1494-4216-85A3-4601C3FFC6DE}"/>
              </a:ext>
            </a:extLst>
          </p:cNvPr>
          <p:cNvCxnSpPr>
            <a:cxnSpLocks/>
          </p:cNvCxnSpPr>
          <p:nvPr/>
        </p:nvCxnSpPr>
        <p:spPr>
          <a:xfrm>
            <a:off x="7186613" y="1472964"/>
            <a:ext cx="0" cy="5513624"/>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6">
            <a:extLst>
              <a:ext uri="{FF2B5EF4-FFF2-40B4-BE49-F238E27FC236}">
                <a16:creationId xmlns:a16="http://schemas.microsoft.com/office/drawing/2014/main" xmlns="" id="{EBD17CE8-1494-4216-85A3-4601C3FFC6DE}"/>
              </a:ext>
            </a:extLst>
          </p:cNvPr>
          <p:cNvCxnSpPr>
            <a:cxnSpLocks/>
          </p:cNvCxnSpPr>
          <p:nvPr/>
        </p:nvCxnSpPr>
        <p:spPr>
          <a:xfrm flipH="1">
            <a:off x="7186613" y="4172458"/>
            <a:ext cx="3394538" cy="166"/>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6">
            <a:extLst>
              <a:ext uri="{FF2B5EF4-FFF2-40B4-BE49-F238E27FC236}">
                <a16:creationId xmlns:a16="http://schemas.microsoft.com/office/drawing/2014/main" xmlns="" id="{EBD17CE8-1494-4216-85A3-4601C3FFC6DE}"/>
              </a:ext>
            </a:extLst>
          </p:cNvPr>
          <p:cNvCxnSpPr>
            <a:cxnSpLocks/>
          </p:cNvCxnSpPr>
          <p:nvPr/>
        </p:nvCxnSpPr>
        <p:spPr>
          <a:xfrm flipH="1">
            <a:off x="0" y="1472798"/>
            <a:ext cx="7186613" cy="0"/>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標題 2"/>
          <p:cNvSpPr>
            <a:spLocks noGrp="1"/>
          </p:cNvSpPr>
          <p:nvPr>
            <p:ph type="title"/>
          </p:nvPr>
        </p:nvSpPr>
        <p:spPr>
          <a:xfrm>
            <a:off x="2514541" y="267960"/>
            <a:ext cx="6352716" cy="839267"/>
          </a:xfrm>
        </p:spPr>
        <p:txBody>
          <a:bodyPr/>
          <a:lstStyle/>
          <a:p>
            <a:r>
              <a:rPr lang="en-US" altLang="zh-TW" sz="4000" dirty="0">
                <a:latin typeface="Bodoni MT Black" panose="02070A03080606020203" pitchFamily="18" charset="0"/>
              </a:rPr>
              <a:t>Foreigner vs Taiwanese </a:t>
            </a:r>
            <a:endParaRPr lang="zh-TW" altLang="en-US" sz="4000" dirty="0">
              <a:latin typeface="Bodoni MT Black" panose="02070A03080606020203" pitchFamily="18" charset="0"/>
            </a:endParaRPr>
          </a:p>
        </p:txBody>
      </p:sp>
      <p:grpSp>
        <p:nvGrpSpPr>
          <p:cNvPr id="6" name="群組 5"/>
          <p:cNvGrpSpPr/>
          <p:nvPr/>
        </p:nvGrpSpPr>
        <p:grpSpPr>
          <a:xfrm>
            <a:off x="147474" y="1883367"/>
            <a:ext cx="6814842" cy="4974633"/>
            <a:chOff x="147474" y="1883367"/>
            <a:chExt cx="6814842" cy="4974633"/>
          </a:xfrm>
        </p:grpSpPr>
        <p:pic>
          <p:nvPicPr>
            <p:cNvPr id="21" name="圖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843" y="3484802"/>
              <a:ext cx="4497596" cy="3373198"/>
            </a:xfrm>
            <a:prstGeom prst="rect">
              <a:avLst/>
            </a:prstGeom>
            <a:ln>
              <a:noFill/>
            </a:ln>
            <a:effectLst>
              <a:outerShdw blurRad="292100" dist="139700" dir="2700000" algn="tl" rotWithShape="0">
                <a:srgbClr val="333333">
                  <a:alpha val="65000"/>
                </a:srgbClr>
              </a:outerShdw>
            </a:effectLst>
          </p:spPr>
        </p:pic>
        <p:grpSp>
          <p:nvGrpSpPr>
            <p:cNvPr id="23" name="群組 22"/>
            <p:cNvGrpSpPr/>
            <p:nvPr/>
          </p:nvGrpSpPr>
          <p:grpSpPr>
            <a:xfrm>
              <a:off x="147474" y="2785169"/>
              <a:ext cx="3149668" cy="1575667"/>
              <a:chOff x="1571626" y="1896717"/>
              <a:chExt cx="3228975" cy="1615342"/>
            </a:xfrm>
          </p:grpSpPr>
          <p:sp>
            <p:nvSpPr>
              <p:cNvPr id="26" name="橢圓形圖說文字 25"/>
              <p:cNvSpPr/>
              <p:nvPr/>
            </p:nvSpPr>
            <p:spPr>
              <a:xfrm>
                <a:off x="1571626" y="1896717"/>
                <a:ext cx="3228975" cy="1615342"/>
              </a:xfrm>
              <a:prstGeom prst="wedgeEllipseCallout">
                <a:avLst>
                  <a:gd name="adj1" fmla="val 39344"/>
                  <a:gd name="adj2" fmla="val 45695"/>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27" name="文字方塊 26"/>
              <p:cNvSpPr txBox="1"/>
              <p:nvPr/>
            </p:nvSpPr>
            <p:spPr>
              <a:xfrm>
                <a:off x="2035114" y="2099150"/>
                <a:ext cx="2286695" cy="1129540"/>
              </a:xfrm>
              <a:prstGeom prst="rect">
                <a:avLst/>
              </a:prstGeom>
              <a:noFill/>
            </p:spPr>
            <p:txBody>
              <a:bodyPr wrap="square" rtlCol="0">
                <a:spAutoFit/>
              </a:bodyPr>
              <a:lstStyle/>
              <a:p>
                <a:pPr algn="ctr">
                  <a:lnSpc>
                    <a:spcPct val="130000"/>
                  </a:lnSpc>
                  <a:spcBef>
                    <a:spcPts val="600"/>
                  </a:spcBef>
                </a:pPr>
                <a:r>
                  <a:rPr lang="en-US" altLang="zh-TW" sz="2400" b="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Where is </a:t>
                </a:r>
              </a:p>
              <a:p>
                <a:pPr algn="ctr">
                  <a:lnSpc>
                    <a:spcPct val="130000"/>
                  </a:lnSpc>
                  <a:spcBef>
                    <a:spcPts val="600"/>
                  </a:spcBef>
                </a:pPr>
                <a:r>
                  <a:rPr lang="en-US" altLang="zh-TW" sz="2400" b="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the </a:t>
                </a:r>
                <a:r>
                  <a:rPr lang="en-US" altLang="zh-TW" sz="2400" b="1" kern="0" dirty="0">
                    <a:latin typeface="Times New Roman" panose="02020603050405020304" pitchFamily="18" charset="0"/>
                    <a:ea typeface="微软雅黑" panose="020B0503020204020204" pitchFamily="34" charset="-122"/>
                    <a:cs typeface="Times New Roman" panose="02020603050405020304" pitchFamily="18" charset="0"/>
                    <a:sym typeface="+mn-lt"/>
                  </a:rPr>
                  <a:t>T</a:t>
                </a:r>
                <a:r>
                  <a:rPr lang="en-US" altLang="zh-TW" sz="2400" b="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aipei 101?</a:t>
                </a:r>
                <a:endParaRPr lang="zh-TW" altLang="en-US" sz="2400" b="1" kern="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28" name="群組 27"/>
            <p:cNvGrpSpPr/>
            <p:nvPr/>
          </p:nvGrpSpPr>
          <p:grpSpPr>
            <a:xfrm>
              <a:off x="3297142" y="1883367"/>
              <a:ext cx="3665174" cy="2180480"/>
              <a:chOff x="6933888" y="2016328"/>
              <a:chExt cx="3665174" cy="2180480"/>
            </a:xfrm>
          </p:grpSpPr>
          <p:sp>
            <p:nvSpPr>
              <p:cNvPr id="31" name="橢圓形圖說文字 13"/>
              <p:cNvSpPr/>
              <p:nvPr/>
            </p:nvSpPr>
            <p:spPr>
              <a:xfrm>
                <a:off x="6933888" y="2016328"/>
                <a:ext cx="3665174" cy="2180480"/>
              </a:xfrm>
              <a:custGeom>
                <a:avLst/>
                <a:gdLst>
                  <a:gd name="connsiteX0" fmla="*/ 533747 w 3664587"/>
                  <a:gd name="connsiteY0" fmla="*/ 2228607 h 1625356"/>
                  <a:gd name="connsiteX1" fmla="*/ 830748 w 3664587"/>
                  <a:gd name="connsiteY1" fmla="*/ 1493206 h 1625356"/>
                  <a:gd name="connsiteX2" fmla="*/ 1149361 w 3664587"/>
                  <a:gd name="connsiteY2" fmla="*/ 58559 h 1625356"/>
                  <a:gd name="connsiteX3" fmla="*/ 2468745 w 3664587"/>
                  <a:gd name="connsiteY3" fmla="*/ 50602 h 1625356"/>
                  <a:gd name="connsiteX4" fmla="*/ 2895633 w 3664587"/>
                  <a:gd name="connsiteY4" fmla="*/ 1474506 h 1625356"/>
                  <a:gd name="connsiteX5" fmla="*/ 1478451 w 3664587"/>
                  <a:gd name="connsiteY5" fmla="*/ 1610058 h 1625356"/>
                  <a:gd name="connsiteX6" fmla="*/ 533747 w 3664587"/>
                  <a:gd name="connsiteY6" fmla="*/ 2228607 h 1625356"/>
                  <a:gd name="connsiteX0" fmla="*/ 1143562 w 3665174"/>
                  <a:gd name="connsiteY0" fmla="*/ 2180480 h 2180480"/>
                  <a:gd name="connsiteX1" fmla="*/ 830963 w 3665174"/>
                  <a:gd name="connsiteY1" fmla="*/ 1493206 h 2180480"/>
                  <a:gd name="connsiteX2" fmla="*/ 1149576 w 3665174"/>
                  <a:gd name="connsiteY2" fmla="*/ 58559 h 2180480"/>
                  <a:gd name="connsiteX3" fmla="*/ 2468960 w 3665174"/>
                  <a:gd name="connsiteY3" fmla="*/ 50602 h 2180480"/>
                  <a:gd name="connsiteX4" fmla="*/ 2895848 w 3665174"/>
                  <a:gd name="connsiteY4" fmla="*/ 1474506 h 2180480"/>
                  <a:gd name="connsiteX5" fmla="*/ 1478666 w 3665174"/>
                  <a:gd name="connsiteY5" fmla="*/ 1610058 h 2180480"/>
                  <a:gd name="connsiteX6" fmla="*/ 1143562 w 3665174"/>
                  <a:gd name="connsiteY6" fmla="*/ 2180480 h 218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174" h="2180480">
                    <a:moveTo>
                      <a:pt x="1143562" y="2180480"/>
                    </a:moveTo>
                    <a:cubicBezTo>
                      <a:pt x="1242562" y="1935346"/>
                      <a:pt x="731963" y="1738340"/>
                      <a:pt x="830963" y="1493206"/>
                    </a:cubicBezTo>
                    <a:cubicBezTo>
                      <a:pt x="-410233" y="1133861"/>
                      <a:pt x="-225842" y="303588"/>
                      <a:pt x="1149576" y="58559"/>
                    </a:cubicBezTo>
                    <a:cubicBezTo>
                      <a:pt x="1571882" y="-16674"/>
                      <a:pt x="2042199" y="-19511"/>
                      <a:pt x="2468960" y="50602"/>
                    </a:cubicBezTo>
                    <a:cubicBezTo>
                      <a:pt x="3848226" y="277203"/>
                      <a:pt x="4093677" y="1095917"/>
                      <a:pt x="2895848" y="1474506"/>
                    </a:cubicBezTo>
                    <a:cubicBezTo>
                      <a:pt x="2485560" y="1604183"/>
                      <a:pt x="1972987" y="1653210"/>
                      <a:pt x="1478666" y="1610058"/>
                    </a:cubicBezTo>
                    <a:lnTo>
                      <a:pt x="1143562" y="2180480"/>
                    </a:lnTo>
                    <a:close/>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2" name="文字方塊 31"/>
              <p:cNvSpPr txBox="1"/>
              <p:nvPr/>
            </p:nvSpPr>
            <p:spPr>
              <a:xfrm>
                <a:off x="6962316" y="2181049"/>
                <a:ext cx="3598384" cy="1211555"/>
              </a:xfrm>
              <a:prstGeom prst="rect">
                <a:avLst/>
              </a:prstGeom>
              <a:noFill/>
            </p:spPr>
            <p:txBody>
              <a:bodyPr wrap="square" rtlCol="0">
                <a:spAutoFit/>
              </a:bodyPr>
              <a:lstStyle/>
              <a:p>
                <a:pPr algn="ctr">
                  <a:lnSpc>
                    <a:spcPct val="130000"/>
                  </a:lnSpc>
                  <a:spcBef>
                    <a:spcPts val="600"/>
                  </a:spcBef>
                </a:pPr>
                <a:r>
                  <a:rPr lang="en-US" altLang="zh-TW" sz="2400" b="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You must go straight </a:t>
                </a:r>
              </a:p>
              <a:p>
                <a:pPr algn="ctr">
                  <a:lnSpc>
                    <a:spcPct val="130000"/>
                  </a:lnSpc>
                  <a:spcBef>
                    <a:spcPts val="600"/>
                  </a:spcBef>
                </a:pPr>
                <a:r>
                  <a:rPr lang="en-US" altLang="zh-TW" sz="2400" b="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for ten minutes</a:t>
                </a:r>
                <a:r>
                  <a:rPr lang="zh-TW" altLang="en-US" sz="2400" b="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en-US" altLang="zh-TW" sz="2400" b="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and… </a:t>
                </a:r>
                <a:endParaRPr lang="zh-TW" altLang="en-US" sz="2400" b="1" kern="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grpSp>
        <p:nvGrpSpPr>
          <p:cNvPr id="7" name="群組 6"/>
          <p:cNvGrpSpPr/>
          <p:nvPr/>
        </p:nvGrpSpPr>
        <p:grpSpPr>
          <a:xfrm>
            <a:off x="7437731" y="1767073"/>
            <a:ext cx="2993195" cy="1868421"/>
            <a:chOff x="7437731" y="1767073"/>
            <a:chExt cx="2993195" cy="1868421"/>
          </a:xfrm>
        </p:grpSpPr>
        <p:sp>
          <p:nvSpPr>
            <p:cNvPr id="43" name="文字方塊 42"/>
            <p:cNvSpPr txBox="1"/>
            <p:nvPr/>
          </p:nvSpPr>
          <p:spPr>
            <a:xfrm>
              <a:off x="9040917" y="2414272"/>
              <a:ext cx="1390009" cy="812530"/>
            </a:xfrm>
            <a:prstGeom prst="rect">
              <a:avLst/>
            </a:prstGeom>
            <a:noFill/>
          </p:spPr>
          <p:txBody>
            <a:bodyPr wrap="square" rtlCol="0">
              <a:spAutoFit/>
            </a:bodyPr>
            <a:lstStyle/>
            <a:p>
              <a:pPr>
                <a:lnSpc>
                  <a:spcPct val="130000"/>
                </a:lnSpc>
                <a:spcBef>
                  <a:spcPts val="600"/>
                </a:spcBef>
              </a:pPr>
              <a:r>
                <a:rPr lang="en-US" altLang="zh-TW" sz="3600" b="1" i="1" dirty="0">
                  <a:latin typeface="Times New Roman" panose="02020603050405020304" pitchFamily="18" charset="0"/>
                  <a:cs typeface="Times New Roman" panose="02020603050405020304" pitchFamily="18" charset="0"/>
                </a:rPr>
                <a:t>54.8%</a:t>
              </a:r>
              <a:endParaRPr lang="en-US" altLang="zh-TW" sz="3600" b="1" i="1" kern="0" dirty="0" smtClean="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pic>
          <p:nvPicPr>
            <p:cNvPr id="34" name="圖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7955">
              <a:off x="8571014" y="1767073"/>
              <a:ext cx="562030" cy="562030"/>
            </a:xfrm>
            <a:prstGeom prst="rect">
              <a:avLst/>
            </a:prstGeom>
          </p:spPr>
        </p:pic>
        <p:pic>
          <p:nvPicPr>
            <p:cNvPr id="35" name="圖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731" y="2082222"/>
              <a:ext cx="1553272" cy="1553272"/>
            </a:xfrm>
            <a:prstGeom prst="rect">
              <a:avLst/>
            </a:prstGeom>
          </p:spPr>
        </p:pic>
      </p:grpSp>
      <p:grpSp>
        <p:nvGrpSpPr>
          <p:cNvPr id="8" name="群組 7"/>
          <p:cNvGrpSpPr/>
          <p:nvPr/>
        </p:nvGrpSpPr>
        <p:grpSpPr>
          <a:xfrm>
            <a:off x="7401668" y="4309299"/>
            <a:ext cx="3355939" cy="2081065"/>
            <a:chOff x="7401668" y="4309299"/>
            <a:chExt cx="3355939" cy="2081065"/>
          </a:xfrm>
        </p:grpSpPr>
        <p:sp>
          <p:nvSpPr>
            <p:cNvPr id="46" name="文字方塊 45"/>
            <p:cNvSpPr txBox="1"/>
            <p:nvPr/>
          </p:nvSpPr>
          <p:spPr>
            <a:xfrm>
              <a:off x="9071364" y="5171401"/>
              <a:ext cx="1686243" cy="812530"/>
            </a:xfrm>
            <a:prstGeom prst="rect">
              <a:avLst/>
            </a:prstGeom>
            <a:noFill/>
          </p:spPr>
          <p:txBody>
            <a:bodyPr wrap="square" rtlCol="0">
              <a:spAutoFit/>
            </a:bodyPr>
            <a:lstStyle/>
            <a:p>
              <a:pPr>
                <a:lnSpc>
                  <a:spcPct val="130000"/>
                </a:lnSpc>
                <a:spcBef>
                  <a:spcPts val="600"/>
                </a:spcBef>
              </a:pPr>
              <a:r>
                <a:rPr lang="en-US" altLang="zh-TW" sz="3600" b="1" i="1" dirty="0">
                  <a:latin typeface="Times New Roman" panose="02020603050405020304" pitchFamily="18" charset="0"/>
                  <a:cs typeface="Times New Roman" panose="02020603050405020304" pitchFamily="18" charset="0"/>
                </a:rPr>
                <a:t>68.9% </a:t>
              </a:r>
              <a:endParaRPr lang="en-US" altLang="zh-TW" sz="3600" b="1" i="1" dirty="0">
                <a:latin typeface="Times New Roman" panose="02020603050405020304" pitchFamily="18" charset="0"/>
                <a:cs typeface="Times New Roman" panose="02020603050405020304" pitchFamily="18" charset="0"/>
                <a:sym typeface="+mn-lt"/>
              </a:endParaRPr>
            </a:p>
          </p:txBody>
        </p:sp>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1668" y="4764967"/>
              <a:ext cx="1625397" cy="1625397"/>
            </a:xfrm>
            <a:prstGeom prst="rect">
              <a:avLst/>
            </a:prstGeom>
          </p:spPr>
        </p:pic>
        <p:pic>
          <p:nvPicPr>
            <p:cNvPr id="5" name="圖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10862">
              <a:off x="8445679" y="4309299"/>
              <a:ext cx="812699" cy="812699"/>
            </a:xfrm>
            <a:prstGeom prst="rect">
              <a:avLst/>
            </a:prstGeom>
          </p:spPr>
        </p:pic>
      </p:grpSp>
    </p:spTree>
    <p:extLst>
      <p:ext uri="{BB962C8B-B14F-4D97-AF65-F5344CB8AC3E}">
        <p14:creationId xmlns:p14="http://schemas.microsoft.com/office/powerpoint/2010/main" val="23734857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p:cNvGrpSpPr/>
          <p:nvPr/>
        </p:nvGrpSpPr>
        <p:grpSpPr>
          <a:xfrm>
            <a:off x="1486" y="0"/>
            <a:ext cx="11742914" cy="6857999"/>
            <a:chOff x="0" y="0"/>
            <a:chExt cx="7724630" cy="6857999"/>
          </a:xfrm>
          <a:solidFill>
            <a:srgbClr val="FCD0CD"/>
          </a:solidFill>
          <a:effectLst>
            <a:outerShdw blurRad="254000" dist="88900" algn="l" rotWithShape="0">
              <a:prstClr val="black">
                <a:alpha val="51000"/>
              </a:prstClr>
            </a:outerShdw>
          </a:effectLst>
        </p:grpSpPr>
        <p:sp>
          <p:nvSpPr>
            <p:cNvPr id="24" name="矩形 23"/>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25" name="圓角化同側角落矩形 24"/>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pic>
        <p:nvPicPr>
          <p:cNvPr id="35" name="圖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384" y="372062"/>
            <a:ext cx="3558094" cy="6216518"/>
          </a:xfrm>
          <a:prstGeom prst="rect">
            <a:avLst/>
          </a:prstGeom>
          <a:ln>
            <a:noFill/>
          </a:ln>
          <a:effectLst>
            <a:outerShdw blurRad="292100" dist="139700" dir="2700000" algn="tl" rotWithShape="0">
              <a:srgbClr val="333333">
                <a:alpha val="65000"/>
              </a:srgbClr>
            </a:outerShdw>
          </a:effectLst>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914" y="1770684"/>
            <a:ext cx="1485899" cy="2224400"/>
          </a:xfrm>
          <a:prstGeom prst="rect">
            <a:avLst/>
          </a:prstGeom>
          <a:ln>
            <a:noFill/>
          </a:ln>
          <a:effectLst>
            <a:outerShdw blurRad="292100" dist="139700" dir="2700000" algn="tl" rotWithShape="0">
              <a:srgbClr val="333333">
                <a:alpha val="65000"/>
              </a:srgbClr>
            </a:outerShdw>
          </a:effectLst>
        </p:spPr>
      </p:pic>
      <p:pic>
        <p:nvPicPr>
          <p:cNvPr id="34" name="圖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043" y="4186535"/>
            <a:ext cx="542025" cy="484068"/>
          </a:xfrm>
          <a:prstGeom prst="rect">
            <a:avLst/>
          </a:prstGeom>
        </p:spPr>
      </p:pic>
      <p:sp>
        <p:nvSpPr>
          <p:cNvPr id="7" name="文字方塊 6"/>
          <p:cNvSpPr txBox="1"/>
          <p:nvPr/>
        </p:nvSpPr>
        <p:spPr>
          <a:xfrm>
            <a:off x="1782821" y="4055626"/>
            <a:ext cx="3101468" cy="812530"/>
          </a:xfrm>
          <a:prstGeom prst="rect">
            <a:avLst/>
          </a:prstGeom>
          <a:noFill/>
        </p:spPr>
        <p:txBody>
          <a:bodyPr wrap="square" rtlCol="0">
            <a:spAutoFit/>
          </a:bodyPr>
          <a:lstStyle/>
          <a:p>
            <a:pPr lvl="0">
              <a:lnSpc>
                <a:spcPct val="130000"/>
              </a:lnSpc>
              <a:spcBef>
                <a:spcPts val="600"/>
              </a:spcBef>
            </a:pPr>
            <a:r>
              <a:rPr lang="en-US" altLang="zh-TW" sz="3600" b="1" i="1" dirty="0">
                <a:latin typeface="Times New Roman" panose="02020603050405020304" pitchFamily="18" charset="0"/>
                <a:cs typeface="Times New Roman" panose="02020603050405020304" pitchFamily="18" charset="0"/>
              </a:rPr>
              <a:t>Better </a:t>
            </a:r>
            <a:r>
              <a:rPr lang="en-US" altLang="zh-TW" sz="3600" b="1" i="1" dirty="0" smtClean="0">
                <a:latin typeface="Times New Roman" panose="02020603050405020304" pitchFamily="18" charset="0"/>
                <a:cs typeface="Times New Roman" panose="02020603050405020304" pitchFamily="18" charset="0"/>
              </a:rPr>
              <a:t>English</a:t>
            </a:r>
            <a:endParaRPr lang="zh-TW" altLang="en-US" sz="3600" b="1" i="1" dirty="0">
              <a:latin typeface="Times New Roman" panose="02020603050405020304" pitchFamily="18" charset="0"/>
              <a:cs typeface="Times New Roman" panose="02020603050405020304" pitchFamily="18" charset="0"/>
            </a:endParaRPr>
          </a:p>
        </p:txBody>
      </p:sp>
      <p:pic>
        <p:nvPicPr>
          <p:cNvPr id="46" name="圖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055" y="5100935"/>
            <a:ext cx="542025" cy="484068"/>
          </a:xfrm>
          <a:prstGeom prst="rect">
            <a:avLst/>
          </a:prstGeom>
        </p:spPr>
      </p:pic>
      <p:pic>
        <p:nvPicPr>
          <p:cNvPr id="47" name="圖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818" y="3644516"/>
            <a:ext cx="542025" cy="484068"/>
          </a:xfrm>
          <a:prstGeom prst="rect">
            <a:avLst/>
          </a:prstGeom>
        </p:spPr>
      </p:pic>
      <p:pic>
        <p:nvPicPr>
          <p:cNvPr id="48" name="圖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887541" y="3702467"/>
            <a:ext cx="542025" cy="484068"/>
          </a:xfrm>
          <a:prstGeom prst="rect">
            <a:avLst/>
          </a:prstGeom>
        </p:spPr>
      </p:pic>
      <p:pic>
        <p:nvPicPr>
          <p:cNvPr id="49" name="圖片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2739" y="1478067"/>
            <a:ext cx="542025" cy="484068"/>
          </a:xfrm>
          <a:prstGeom prst="rect">
            <a:avLst/>
          </a:prstGeom>
        </p:spPr>
      </p:pic>
      <p:pic>
        <p:nvPicPr>
          <p:cNvPr id="50" name="圖片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889801" y="2624138"/>
            <a:ext cx="542025" cy="484068"/>
          </a:xfrm>
          <a:prstGeom prst="rect">
            <a:avLst/>
          </a:prstGeom>
        </p:spPr>
      </p:pic>
      <p:pic>
        <p:nvPicPr>
          <p:cNvPr id="51" name="圖片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9164" y="2082254"/>
            <a:ext cx="542025" cy="484068"/>
          </a:xfrm>
          <a:prstGeom prst="rect">
            <a:avLst/>
          </a:prstGeom>
        </p:spPr>
      </p:pic>
      <p:pic>
        <p:nvPicPr>
          <p:cNvPr id="52" name="圖片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21411" y="1770684"/>
            <a:ext cx="542025" cy="484068"/>
          </a:xfrm>
          <a:prstGeom prst="rect">
            <a:avLst/>
          </a:prstGeom>
        </p:spPr>
      </p:pic>
      <p:pic>
        <p:nvPicPr>
          <p:cNvPr id="53" name="圖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1727" y="4419747"/>
            <a:ext cx="542025" cy="484068"/>
          </a:xfrm>
          <a:prstGeom prst="rect">
            <a:avLst/>
          </a:prstGeom>
        </p:spPr>
      </p:pic>
      <p:pic>
        <p:nvPicPr>
          <p:cNvPr id="54" name="圖片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157067" y="3060135"/>
            <a:ext cx="542025" cy="484068"/>
          </a:xfrm>
          <a:prstGeom prst="rect">
            <a:avLst/>
          </a:prstGeom>
        </p:spPr>
      </p:pic>
      <p:pic>
        <p:nvPicPr>
          <p:cNvPr id="55" name="圖片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78766" y="888844"/>
            <a:ext cx="542025" cy="484068"/>
          </a:xfrm>
          <a:prstGeom prst="rect">
            <a:avLst/>
          </a:prstGeom>
        </p:spPr>
      </p:pic>
      <p:sp>
        <p:nvSpPr>
          <p:cNvPr id="8" name="向上箭號 7"/>
          <p:cNvSpPr/>
          <p:nvPr/>
        </p:nvSpPr>
        <p:spPr>
          <a:xfrm>
            <a:off x="1782821" y="1642301"/>
            <a:ext cx="1093093" cy="2413325"/>
          </a:xfrm>
          <a:prstGeom prst="upArrow">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1550" y="720844"/>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2191654" y="415604"/>
            <a:ext cx="1572349" cy="812723"/>
          </a:xfrm>
          <a:prstGeom prst="rect">
            <a:avLst/>
          </a:prstGeom>
          <a:noFill/>
        </p:spPr>
        <p:txBody>
          <a:bodyPr wrap="square" rtlCol="0">
            <a:spAutoFit/>
          </a:bodyPr>
          <a:lstStyle/>
          <a:p>
            <a:pPr>
              <a:lnSpc>
                <a:spcPct val="130000"/>
              </a:lnSpc>
              <a:spcBef>
                <a:spcPts val="600"/>
              </a:spcBef>
            </a:pPr>
            <a:r>
              <a:rPr lang="en-US" altLang="zh-TW" sz="4000" kern="0" dirty="0" smtClean="0">
                <a:latin typeface="Times New Roman" panose="02020603050405020304" pitchFamily="18" charset="0"/>
                <a:ea typeface="微软雅黑" panose="020B0503020204020204" pitchFamily="34" charset="-122"/>
                <a:cs typeface="Times New Roman" panose="02020603050405020304" pitchFamily="18" charset="0"/>
                <a:sym typeface="+mn-lt"/>
              </a:rPr>
              <a:t>90.3%</a:t>
            </a:r>
            <a:endParaRPr lang="zh-TW" altLang="en-US" sz="4000" kern="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extLst>
      <p:ext uri="{BB962C8B-B14F-4D97-AF65-F5344CB8AC3E}">
        <p14:creationId xmlns:p14="http://schemas.microsoft.com/office/powerpoint/2010/main" val="3234296779"/>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down)">
                                      <p:cBhvr>
                                        <p:cTn id="20" dur="500"/>
                                        <p:tgtEl>
                                          <p:spTgt spid="35"/>
                                        </p:tgtEl>
                                      </p:cBhvr>
                                    </p:animEffect>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80">
                                          <p:stCondLst>
                                            <p:cond delay="0"/>
                                          </p:stCondLst>
                                        </p:cTn>
                                        <p:tgtEl>
                                          <p:spTgt spid="55"/>
                                        </p:tgtEl>
                                      </p:cBhvr>
                                    </p:animEffect>
                                    <p:anim calcmode="lin" valueType="num">
                                      <p:cBhvr>
                                        <p:cTn id="25"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30" dur="26">
                                          <p:stCondLst>
                                            <p:cond delay="650"/>
                                          </p:stCondLst>
                                        </p:cTn>
                                        <p:tgtEl>
                                          <p:spTgt spid="55"/>
                                        </p:tgtEl>
                                      </p:cBhvr>
                                      <p:to x="100000" y="60000"/>
                                    </p:animScale>
                                    <p:animScale>
                                      <p:cBhvr>
                                        <p:cTn id="31" dur="166" decel="50000">
                                          <p:stCondLst>
                                            <p:cond delay="676"/>
                                          </p:stCondLst>
                                        </p:cTn>
                                        <p:tgtEl>
                                          <p:spTgt spid="55"/>
                                        </p:tgtEl>
                                      </p:cBhvr>
                                      <p:to x="100000" y="100000"/>
                                    </p:animScale>
                                    <p:animScale>
                                      <p:cBhvr>
                                        <p:cTn id="32" dur="26">
                                          <p:stCondLst>
                                            <p:cond delay="1312"/>
                                          </p:stCondLst>
                                        </p:cTn>
                                        <p:tgtEl>
                                          <p:spTgt spid="55"/>
                                        </p:tgtEl>
                                      </p:cBhvr>
                                      <p:to x="100000" y="80000"/>
                                    </p:animScale>
                                    <p:animScale>
                                      <p:cBhvr>
                                        <p:cTn id="33" dur="166" decel="50000">
                                          <p:stCondLst>
                                            <p:cond delay="1338"/>
                                          </p:stCondLst>
                                        </p:cTn>
                                        <p:tgtEl>
                                          <p:spTgt spid="55"/>
                                        </p:tgtEl>
                                      </p:cBhvr>
                                      <p:to x="100000" y="100000"/>
                                    </p:animScale>
                                    <p:animScale>
                                      <p:cBhvr>
                                        <p:cTn id="34" dur="26">
                                          <p:stCondLst>
                                            <p:cond delay="1642"/>
                                          </p:stCondLst>
                                        </p:cTn>
                                        <p:tgtEl>
                                          <p:spTgt spid="55"/>
                                        </p:tgtEl>
                                      </p:cBhvr>
                                      <p:to x="100000" y="90000"/>
                                    </p:animScale>
                                    <p:animScale>
                                      <p:cBhvr>
                                        <p:cTn id="35" dur="166" decel="50000">
                                          <p:stCondLst>
                                            <p:cond delay="1668"/>
                                          </p:stCondLst>
                                        </p:cTn>
                                        <p:tgtEl>
                                          <p:spTgt spid="55"/>
                                        </p:tgtEl>
                                      </p:cBhvr>
                                      <p:to x="100000" y="100000"/>
                                    </p:animScale>
                                    <p:animScale>
                                      <p:cBhvr>
                                        <p:cTn id="36" dur="26">
                                          <p:stCondLst>
                                            <p:cond delay="1808"/>
                                          </p:stCondLst>
                                        </p:cTn>
                                        <p:tgtEl>
                                          <p:spTgt spid="55"/>
                                        </p:tgtEl>
                                      </p:cBhvr>
                                      <p:to x="100000" y="95000"/>
                                    </p:animScale>
                                    <p:animScale>
                                      <p:cBhvr>
                                        <p:cTn id="37" dur="166" decel="50000">
                                          <p:stCondLst>
                                            <p:cond delay="1834"/>
                                          </p:stCondLst>
                                        </p:cTn>
                                        <p:tgtEl>
                                          <p:spTgt spid="55"/>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down)">
                                      <p:cBhvr>
                                        <p:cTn id="40" dur="580">
                                          <p:stCondLst>
                                            <p:cond delay="0"/>
                                          </p:stCondLst>
                                        </p:cTn>
                                        <p:tgtEl>
                                          <p:spTgt spid="49"/>
                                        </p:tgtEl>
                                      </p:cBhvr>
                                    </p:animEffect>
                                    <p:anim calcmode="lin" valueType="num">
                                      <p:cBhvr>
                                        <p:cTn id="41"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46" dur="26">
                                          <p:stCondLst>
                                            <p:cond delay="650"/>
                                          </p:stCondLst>
                                        </p:cTn>
                                        <p:tgtEl>
                                          <p:spTgt spid="49"/>
                                        </p:tgtEl>
                                      </p:cBhvr>
                                      <p:to x="100000" y="60000"/>
                                    </p:animScale>
                                    <p:animScale>
                                      <p:cBhvr>
                                        <p:cTn id="47" dur="166" decel="50000">
                                          <p:stCondLst>
                                            <p:cond delay="676"/>
                                          </p:stCondLst>
                                        </p:cTn>
                                        <p:tgtEl>
                                          <p:spTgt spid="49"/>
                                        </p:tgtEl>
                                      </p:cBhvr>
                                      <p:to x="100000" y="100000"/>
                                    </p:animScale>
                                    <p:animScale>
                                      <p:cBhvr>
                                        <p:cTn id="48" dur="26">
                                          <p:stCondLst>
                                            <p:cond delay="1312"/>
                                          </p:stCondLst>
                                        </p:cTn>
                                        <p:tgtEl>
                                          <p:spTgt spid="49"/>
                                        </p:tgtEl>
                                      </p:cBhvr>
                                      <p:to x="100000" y="80000"/>
                                    </p:animScale>
                                    <p:animScale>
                                      <p:cBhvr>
                                        <p:cTn id="49" dur="166" decel="50000">
                                          <p:stCondLst>
                                            <p:cond delay="1338"/>
                                          </p:stCondLst>
                                        </p:cTn>
                                        <p:tgtEl>
                                          <p:spTgt spid="49"/>
                                        </p:tgtEl>
                                      </p:cBhvr>
                                      <p:to x="100000" y="100000"/>
                                    </p:animScale>
                                    <p:animScale>
                                      <p:cBhvr>
                                        <p:cTn id="50" dur="26">
                                          <p:stCondLst>
                                            <p:cond delay="1642"/>
                                          </p:stCondLst>
                                        </p:cTn>
                                        <p:tgtEl>
                                          <p:spTgt spid="49"/>
                                        </p:tgtEl>
                                      </p:cBhvr>
                                      <p:to x="100000" y="90000"/>
                                    </p:animScale>
                                    <p:animScale>
                                      <p:cBhvr>
                                        <p:cTn id="51" dur="166" decel="50000">
                                          <p:stCondLst>
                                            <p:cond delay="1668"/>
                                          </p:stCondLst>
                                        </p:cTn>
                                        <p:tgtEl>
                                          <p:spTgt spid="49"/>
                                        </p:tgtEl>
                                      </p:cBhvr>
                                      <p:to x="100000" y="100000"/>
                                    </p:animScale>
                                    <p:animScale>
                                      <p:cBhvr>
                                        <p:cTn id="52" dur="26">
                                          <p:stCondLst>
                                            <p:cond delay="1808"/>
                                          </p:stCondLst>
                                        </p:cTn>
                                        <p:tgtEl>
                                          <p:spTgt spid="49"/>
                                        </p:tgtEl>
                                      </p:cBhvr>
                                      <p:to x="100000" y="95000"/>
                                    </p:animScale>
                                    <p:animScale>
                                      <p:cBhvr>
                                        <p:cTn id="53" dur="166" decel="50000">
                                          <p:stCondLst>
                                            <p:cond delay="1834"/>
                                          </p:stCondLst>
                                        </p:cTn>
                                        <p:tgtEl>
                                          <p:spTgt spid="49"/>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80">
                                          <p:stCondLst>
                                            <p:cond delay="0"/>
                                          </p:stCondLst>
                                        </p:cTn>
                                        <p:tgtEl>
                                          <p:spTgt spid="52"/>
                                        </p:tgtEl>
                                      </p:cBhvr>
                                    </p:animEffect>
                                    <p:anim calcmode="lin" valueType="num">
                                      <p:cBhvr>
                                        <p:cTn id="57"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62" dur="26">
                                          <p:stCondLst>
                                            <p:cond delay="650"/>
                                          </p:stCondLst>
                                        </p:cTn>
                                        <p:tgtEl>
                                          <p:spTgt spid="52"/>
                                        </p:tgtEl>
                                      </p:cBhvr>
                                      <p:to x="100000" y="60000"/>
                                    </p:animScale>
                                    <p:animScale>
                                      <p:cBhvr>
                                        <p:cTn id="63" dur="166" decel="50000">
                                          <p:stCondLst>
                                            <p:cond delay="676"/>
                                          </p:stCondLst>
                                        </p:cTn>
                                        <p:tgtEl>
                                          <p:spTgt spid="52"/>
                                        </p:tgtEl>
                                      </p:cBhvr>
                                      <p:to x="100000" y="100000"/>
                                    </p:animScale>
                                    <p:animScale>
                                      <p:cBhvr>
                                        <p:cTn id="64" dur="26">
                                          <p:stCondLst>
                                            <p:cond delay="1312"/>
                                          </p:stCondLst>
                                        </p:cTn>
                                        <p:tgtEl>
                                          <p:spTgt spid="52"/>
                                        </p:tgtEl>
                                      </p:cBhvr>
                                      <p:to x="100000" y="80000"/>
                                    </p:animScale>
                                    <p:animScale>
                                      <p:cBhvr>
                                        <p:cTn id="65" dur="166" decel="50000">
                                          <p:stCondLst>
                                            <p:cond delay="1338"/>
                                          </p:stCondLst>
                                        </p:cTn>
                                        <p:tgtEl>
                                          <p:spTgt spid="52"/>
                                        </p:tgtEl>
                                      </p:cBhvr>
                                      <p:to x="100000" y="100000"/>
                                    </p:animScale>
                                    <p:animScale>
                                      <p:cBhvr>
                                        <p:cTn id="66" dur="26">
                                          <p:stCondLst>
                                            <p:cond delay="1642"/>
                                          </p:stCondLst>
                                        </p:cTn>
                                        <p:tgtEl>
                                          <p:spTgt spid="52"/>
                                        </p:tgtEl>
                                      </p:cBhvr>
                                      <p:to x="100000" y="90000"/>
                                    </p:animScale>
                                    <p:animScale>
                                      <p:cBhvr>
                                        <p:cTn id="67" dur="166" decel="50000">
                                          <p:stCondLst>
                                            <p:cond delay="1668"/>
                                          </p:stCondLst>
                                        </p:cTn>
                                        <p:tgtEl>
                                          <p:spTgt spid="52"/>
                                        </p:tgtEl>
                                      </p:cBhvr>
                                      <p:to x="100000" y="100000"/>
                                    </p:animScale>
                                    <p:animScale>
                                      <p:cBhvr>
                                        <p:cTn id="68" dur="26">
                                          <p:stCondLst>
                                            <p:cond delay="1808"/>
                                          </p:stCondLst>
                                        </p:cTn>
                                        <p:tgtEl>
                                          <p:spTgt spid="52"/>
                                        </p:tgtEl>
                                      </p:cBhvr>
                                      <p:to x="100000" y="95000"/>
                                    </p:animScale>
                                    <p:animScale>
                                      <p:cBhvr>
                                        <p:cTn id="69" dur="166" decel="50000">
                                          <p:stCondLst>
                                            <p:cond delay="1834"/>
                                          </p:stCondLst>
                                        </p:cTn>
                                        <p:tgtEl>
                                          <p:spTgt spid="52"/>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80">
                                          <p:stCondLst>
                                            <p:cond delay="0"/>
                                          </p:stCondLst>
                                        </p:cTn>
                                        <p:tgtEl>
                                          <p:spTgt spid="51"/>
                                        </p:tgtEl>
                                      </p:cBhvr>
                                    </p:animEffect>
                                    <p:anim calcmode="lin" valueType="num">
                                      <p:cBhvr>
                                        <p:cTn id="7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78" dur="26">
                                          <p:stCondLst>
                                            <p:cond delay="650"/>
                                          </p:stCondLst>
                                        </p:cTn>
                                        <p:tgtEl>
                                          <p:spTgt spid="51"/>
                                        </p:tgtEl>
                                      </p:cBhvr>
                                      <p:to x="100000" y="60000"/>
                                    </p:animScale>
                                    <p:animScale>
                                      <p:cBhvr>
                                        <p:cTn id="79" dur="166" decel="50000">
                                          <p:stCondLst>
                                            <p:cond delay="676"/>
                                          </p:stCondLst>
                                        </p:cTn>
                                        <p:tgtEl>
                                          <p:spTgt spid="51"/>
                                        </p:tgtEl>
                                      </p:cBhvr>
                                      <p:to x="100000" y="100000"/>
                                    </p:animScale>
                                    <p:animScale>
                                      <p:cBhvr>
                                        <p:cTn id="80" dur="26">
                                          <p:stCondLst>
                                            <p:cond delay="1312"/>
                                          </p:stCondLst>
                                        </p:cTn>
                                        <p:tgtEl>
                                          <p:spTgt spid="51"/>
                                        </p:tgtEl>
                                      </p:cBhvr>
                                      <p:to x="100000" y="80000"/>
                                    </p:animScale>
                                    <p:animScale>
                                      <p:cBhvr>
                                        <p:cTn id="81" dur="166" decel="50000">
                                          <p:stCondLst>
                                            <p:cond delay="1338"/>
                                          </p:stCondLst>
                                        </p:cTn>
                                        <p:tgtEl>
                                          <p:spTgt spid="51"/>
                                        </p:tgtEl>
                                      </p:cBhvr>
                                      <p:to x="100000" y="100000"/>
                                    </p:animScale>
                                    <p:animScale>
                                      <p:cBhvr>
                                        <p:cTn id="82" dur="26">
                                          <p:stCondLst>
                                            <p:cond delay="1642"/>
                                          </p:stCondLst>
                                        </p:cTn>
                                        <p:tgtEl>
                                          <p:spTgt spid="51"/>
                                        </p:tgtEl>
                                      </p:cBhvr>
                                      <p:to x="100000" y="90000"/>
                                    </p:animScale>
                                    <p:animScale>
                                      <p:cBhvr>
                                        <p:cTn id="83" dur="166" decel="50000">
                                          <p:stCondLst>
                                            <p:cond delay="1668"/>
                                          </p:stCondLst>
                                        </p:cTn>
                                        <p:tgtEl>
                                          <p:spTgt spid="51"/>
                                        </p:tgtEl>
                                      </p:cBhvr>
                                      <p:to x="100000" y="100000"/>
                                    </p:animScale>
                                    <p:animScale>
                                      <p:cBhvr>
                                        <p:cTn id="84" dur="26">
                                          <p:stCondLst>
                                            <p:cond delay="1808"/>
                                          </p:stCondLst>
                                        </p:cTn>
                                        <p:tgtEl>
                                          <p:spTgt spid="51"/>
                                        </p:tgtEl>
                                      </p:cBhvr>
                                      <p:to x="100000" y="95000"/>
                                    </p:animScale>
                                    <p:animScale>
                                      <p:cBhvr>
                                        <p:cTn id="85" dur="166" decel="50000">
                                          <p:stCondLst>
                                            <p:cond delay="1834"/>
                                          </p:stCondLst>
                                        </p:cTn>
                                        <p:tgtEl>
                                          <p:spTgt spid="51"/>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down)">
                                      <p:cBhvr>
                                        <p:cTn id="88" dur="580">
                                          <p:stCondLst>
                                            <p:cond delay="0"/>
                                          </p:stCondLst>
                                        </p:cTn>
                                        <p:tgtEl>
                                          <p:spTgt spid="54"/>
                                        </p:tgtEl>
                                      </p:cBhvr>
                                    </p:animEffect>
                                    <p:anim calcmode="lin" valueType="num">
                                      <p:cBhvr>
                                        <p:cTn id="89"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94" dur="26">
                                          <p:stCondLst>
                                            <p:cond delay="650"/>
                                          </p:stCondLst>
                                        </p:cTn>
                                        <p:tgtEl>
                                          <p:spTgt spid="54"/>
                                        </p:tgtEl>
                                      </p:cBhvr>
                                      <p:to x="100000" y="60000"/>
                                    </p:animScale>
                                    <p:animScale>
                                      <p:cBhvr>
                                        <p:cTn id="95" dur="166" decel="50000">
                                          <p:stCondLst>
                                            <p:cond delay="676"/>
                                          </p:stCondLst>
                                        </p:cTn>
                                        <p:tgtEl>
                                          <p:spTgt spid="54"/>
                                        </p:tgtEl>
                                      </p:cBhvr>
                                      <p:to x="100000" y="100000"/>
                                    </p:animScale>
                                    <p:animScale>
                                      <p:cBhvr>
                                        <p:cTn id="96" dur="26">
                                          <p:stCondLst>
                                            <p:cond delay="1312"/>
                                          </p:stCondLst>
                                        </p:cTn>
                                        <p:tgtEl>
                                          <p:spTgt spid="54"/>
                                        </p:tgtEl>
                                      </p:cBhvr>
                                      <p:to x="100000" y="80000"/>
                                    </p:animScale>
                                    <p:animScale>
                                      <p:cBhvr>
                                        <p:cTn id="97" dur="166" decel="50000">
                                          <p:stCondLst>
                                            <p:cond delay="1338"/>
                                          </p:stCondLst>
                                        </p:cTn>
                                        <p:tgtEl>
                                          <p:spTgt spid="54"/>
                                        </p:tgtEl>
                                      </p:cBhvr>
                                      <p:to x="100000" y="100000"/>
                                    </p:animScale>
                                    <p:animScale>
                                      <p:cBhvr>
                                        <p:cTn id="98" dur="26">
                                          <p:stCondLst>
                                            <p:cond delay="1642"/>
                                          </p:stCondLst>
                                        </p:cTn>
                                        <p:tgtEl>
                                          <p:spTgt spid="54"/>
                                        </p:tgtEl>
                                      </p:cBhvr>
                                      <p:to x="100000" y="90000"/>
                                    </p:animScale>
                                    <p:animScale>
                                      <p:cBhvr>
                                        <p:cTn id="99" dur="166" decel="50000">
                                          <p:stCondLst>
                                            <p:cond delay="1668"/>
                                          </p:stCondLst>
                                        </p:cTn>
                                        <p:tgtEl>
                                          <p:spTgt spid="54"/>
                                        </p:tgtEl>
                                      </p:cBhvr>
                                      <p:to x="100000" y="100000"/>
                                    </p:animScale>
                                    <p:animScale>
                                      <p:cBhvr>
                                        <p:cTn id="100" dur="26">
                                          <p:stCondLst>
                                            <p:cond delay="1808"/>
                                          </p:stCondLst>
                                        </p:cTn>
                                        <p:tgtEl>
                                          <p:spTgt spid="54"/>
                                        </p:tgtEl>
                                      </p:cBhvr>
                                      <p:to x="100000" y="95000"/>
                                    </p:animScale>
                                    <p:animScale>
                                      <p:cBhvr>
                                        <p:cTn id="101" dur="166" decel="50000">
                                          <p:stCondLst>
                                            <p:cond delay="1834"/>
                                          </p:stCondLst>
                                        </p:cTn>
                                        <p:tgtEl>
                                          <p:spTgt spid="54"/>
                                        </p:tgtEl>
                                      </p:cBhvr>
                                      <p:to x="100000" y="100000"/>
                                    </p:animScale>
                                  </p:childTnLst>
                                </p:cTn>
                              </p:par>
                              <p:par>
                                <p:cTn id="102" presetID="26" presetClass="entr" presetSubtype="0" fill="hold"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down)">
                                      <p:cBhvr>
                                        <p:cTn id="104" dur="580">
                                          <p:stCondLst>
                                            <p:cond delay="0"/>
                                          </p:stCondLst>
                                        </p:cTn>
                                        <p:tgtEl>
                                          <p:spTgt spid="50"/>
                                        </p:tgtEl>
                                      </p:cBhvr>
                                    </p:animEffect>
                                    <p:anim calcmode="lin" valueType="num">
                                      <p:cBhvr>
                                        <p:cTn id="10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10" dur="26">
                                          <p:stCondLst>
                                            <p:cond delay="650"/>
                                          </p:stCondLst>
                                        </p:cTn>
                                        <p:tgtEl>
                                          <p:spTgt spid="50"/>
                                        </p:tgtEl>
                                      </p:cBhvr>
                                      <p:to x="100000" y="60000"/>
                                    </p:animScale>
                                    <p:animScale>
                                      <p:cBhvr>
                                        <p:cTn id="111" dur="166" decel="50000">
                                          <p:stCondLst>
                                            <p:cond delay="676"/>
                                          </p:stCondLst>
                                        </p:cTn>
                                        <p:tgtEl>
                                          <p:spTgt spid="50"/>
                                        </p:tgtEl>
                                      </p:cBhvr>
                                      <p:to x="100000" y="100000"/>
                                    </p:animScale>
                                    <p:animScale>
                                      <p:cBhvr>
                                        <p:cTn id="112" dur="26">
                                          <p:stCondLst>
                                            <p:cond delay="1312"/>
                                          </p:stCondLst>
                                        </p:cTn>
                                        <p:tgtEl>
                                          <p:spTgt spid="50"/>
                                        </p:tgtEl>
                                      </p:cBhvr>
                                      <p:to x="100000" y="80000"/>
                                    </p:animScale>
                                    <p:animScale>
                                      <p:cBhvr>
                                        <p:cTn id="113" dur="166" decel="50000">
                                          <p:stCondLst>
                                            <p:cond delay="1338"/>
                                          </p:stCondLst>
                                        </p:cTn>
                                        <p:tgtEl>
                                          <p:spTgt spid="50"/>
                                        </p:tgtEl>
                                      </p:cBhvr>
                                      <p:to x="100000" y="100000"/>
                                    </p:animScale>
                                    <p:animScale>
                                      <p:cBhvr>
                                        <p:cTn id="114" dur="26">
                                          <p:stCondLst>
                                            <p:cond delay="1642"/>
                                          </p:stCondLst>
                                        </p:cTn>
                                        <p:tgtEl>
                                          <p:spTgt spid="50"/>
                                        </p:tgtEl>
                                      </p:cBhvr>
                                      <p:to x="100000" y="90000"/>
                                    </p:animScale>
                                    <p:animScale>
                                      <p:cBhvr>
                                        <p:cTn id="115" dur="166" decel="50000">
                                          <p:stCondLst>
                                            <p:cond delay="1668"/>
                                          </p:stCondLst>
                                        </p:cTn>
                                        <p:tgtEl>
                                          <p:spTgt spid="50"/>
                                        </p:tgtEl>
                                      </p:cBhvr>
                                      <p:to x="100000" y="100000"/>
                                    </p:animScale>
                                    <p:animScale>
                                      <p:cBhvr>
                                        <p:cTn id="116" dur="26">
                                          <p:stCondLst>
                                            <p:cond delay="1808"/>
                                          </p:stCondLst>
                                        </p:cTn>
                                        <p:tgtEl>
                                          <p:spTgt spid="50"/>
                                        </p:tgtEl>
                                      </p:cBhvr>
                                      <p:to x="100000" y="95000"/>
                                    </p:animScale>
                                    <p:animScale>
                                      <p:cBhvr>
                                        <p:cTn id="117" dur="166" decel="50000">
                                          <p:stCondLst>
                                            <p:cond delay="1834"/>
                                          </p:stCondLst>
                                        </p:cTn>
                                        <p:tgtEl>
                                          <p:spTgt spid="50"/>
                                        </p:tgtEl>
                                      </p:cBhvr>
                                      <p:to x="100000" y="100000"/>
                                    </p:animScale>
                                  </p:childTnLst>
                                </p:cTn>
                              </p:par>
                              <p:par>
                                <p:cTn id="118" presetID="26" presetClass="entr" presetSubtype="0" fill="hold"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down)">
                                      <p:cBhvr>
                                        <p:cTn id="120" dur="580">
                                          <p:stCondLst>
                                            <p:cond delay="0"/>
                                          </p:stCondLst>
                                        </p:cTn>
                                        <p:tgtEl>
                                          <p:spTgt spid="48"/>
                                        </p:tgtEl>
                                      </p:cBhvr>
                                    </p:animEffect>
                                    <p:anim calcmode="lin" valueType="num">
                                      <p:cBhvr>
                                        <p:cTn id="121"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26" dur="26">
                                          <p:stCondLst>
                                            <p:cond delay="650"/>
                                          </p:stCondLst>
                                        </p:cTn>
                                        <p:tgtEl>
                                          <p:spTgt spid="48"/>
                                        </p:tgtEl>
                                      </p:cBhvr>
                                      <p:to x="100000" y="60000"/>
                                    </p:animScale>
                                    <p:animScale>
                                      <p:cBhvr>
                                        <p:cTn id="127" dur="166" decel="50000">
                                          <p:stCondLst>
                                            <p:cond delay="676"/>
                                          </p:stCondLst>
                                        </p:cTn>
                                        <p:tgtEl>
                                          <p:spTgt spid="48"/>
                                        </p:tgtEl>
                                      </p:cBhvr>
                                      <p:to x="100000" y="100000"/>
                                    </p:animScale>
                                    <p:animScale>
                                      <p:cBhvr>
                                        <p:cTn id="128" dur="26">
                                          <p:stCondLst>
                                            <p:cond delay="1312"/>
                                          </p:stCondLst>
                                        </p:cTn>
                                        <p:tgtEl>
                                          <p:spTgt spid="48"/>
                                        </p:tgtEl>
                                      </p:cBhvr>
                                      <p:to x="100000" y="80000"/>
                                    </p:animScale>
                                    <p:animScale>
                                      <p:cBhvr>
                                        <p:cTn id="129" dur="166" decel="50000">
                                          <p:stCondLst>
                                            <p:cond delay="1338"/>
                                          </p:stCondLst>
                                        </p:cTn>
                                        <p:tgtEl>
                                          <p:spTgt spid="48"/>
                                        </p:tgtEl>
                                      </p:cBhvr>
                                      <p:to x="100000" y="100000"/>
                                    </p:animScale>
                                    <p:animScale>
                                      <p:cBhvr>
                                        <p:cTn id="130" dur="26">
                                          <p:stCondLst>
                                            <p:cond delay="1642"/>
                                          </p:stCondLst>
                                        </p:cTn>
                                        <p:tgtEl>
                                          <p:spTgt spid="48"/>
                                        </p:tgtEl>
                                      </p:cBhvr>
                                      <p:to x="100000" y="90000"/>
                                    </p:animScale>
                                    <p:animScale>
                                      <p:cBhvr>
                                        <p:cTn id="131" dur="166" decel="50000">
                                          <p:stCondLst>
                                            <p:cond delay="1668"/>
                                          </p:stCondLst>
                                        </p:cTn>
                                        <p:tgtEl>
                                          <p:spTgt spid="48"/>
                                        </p:tgtEl>
                                      </p:cBhvr>
                                      <p:to x="100000" y="100000"/>
                                    </p:animScale>
                                    <p:animScale>
                                      <p:cBhvr>
                                        <p:cTn id="132" dur="26">
                                          <p:stCondLst>
                                            <p:cond delay="1808"/>
                                          </p:stCondLst>
                                        </p:cTn>
                                        <p:tgtEl>
                                          <p:spTgt spid="48"/>
                                        </p:tgtEl>
                                      </p:cBhvr>
                                      <p:to x="100000" y="95000"/>
                                    </p:animScale>
                                    <p:animScale>
                                      <p:cBhvr>
                                        <p:cTn id="133" dur="166" decel="50000">
                                          <p:stCondLst>
                                            <p:cond delay="1834"/>
                                          </p:stCondLst>
                                        </p:cTn>
                                        <p:tgtEl>
                                          <p:spTgt spid="48"/>
                                        </p:tgtEl>
                                      </p:cBhvr>
                                      <p:to x="100000" y="100000"/>
                                    </p:animScale>
                                  </p:childTnLst>
                                </p:cTn>
                              </p:par>
                              <p:par>
                                <p:cTn id="134" presetID="26" presetClass="entr" presetSubtype="0" fill="hold"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wipe(down)">
                                      <p:cBhvr>
                                        <p:cTn id="136" dur="580">
                                          <p:stCondLst>
                                            <p:cond delay="0"/>
                                          </p:stCondLst>
                                        </p:cTn>
                                        <p:tgtEl>
                                          <p:spTgt spid="47"/>
                                        </p:tgtEl>
                                      </p:cBhvr>
                                    </p:animEffect>
                                    <p:anim calcmode="lin" valueType="num">
                                      <p:cBhvr>
                                        <p:cTn id="137"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42" dur="26">
                                          <p:stCondLst>
                                            <p:cond delay="650"/>
                                          </p:stCondLst>
                                        </p:cTn>
                                        <p:tgtEl>
                                          <p:spTgt spid="47"/>
                                        </p:tgtEl>
                                      </p:cBhvr>
                                      <p:to x="100000" y="60000"/>
                                    </p:animScale>
                                    <p:animScale>
                                      <p:cBhvr>
                                        <p:cTn id="143" dur="166" decel="50000">
                                          <p:stCondLst>
                                            <p:cond delay="676"/>
                                          </p:stCondLst>
                                        </p:cTn>
                                        <p:tgtEl>
                                          <p:spTgt spid="47"/>
                                        </p:tgtEl>
                                      </p:cBhvr>
                                      <p:to x="100000" y="100000"/>
                                    </p:animScale>
                                    <p:animScale>
                                      <p:cBhvr>
                                        <p:cTn id="144" dur="26">
                                          <p:stCondLst>
                                            <p:cond delay="1312"/>
                                          </p:stCondLst>
                                        </p:cTn>
                                        <p:tgtEl>
                                          <p:spTgt spid="47"/>
                                        </p:tgtEl>
                                      </p:cBhvr>
                                      <p:to x="100000" y="80000"/>
                                    </p:animScale>
                                    <p:animScale>
                                      <p:cBhvr>
                                        <p:cTn id="145" dur="166" decel="50000">
                                          <p:stCondLst>
                                            <p:cond delay="1338"/>
                                          </p:stCondLst>
                                        </p:cTn>
                                        <p:tgtEl>
                                          <p:spTgt spid="47"/>
                                        </p:tgtEl>
                                      </p:cBhvr>
                                      <p:to x="100000" y="100000"/>
                                    </p:animScale>
                                    <p:animScale>
                                      <p:cBhvr>
                                        <p:cTn id="146" dur="26">
                                          <p:stCondLst>
                                            <p:cond delay="1642"/>
                                          </p:stCondLst>
                                        </p:cTn>
                                        <p:tgtEl>
                                          <p:spTgt spid="47"/>
                                        </p:tgtEl>
                                      </p:cBhvr>
                                      <p:to x="100000" y="90000"/>
                                    </p:animScale>
                                    <p:animScale>
                                      <p:cBhvr>
                                        <p:cTn id="147" dur="166" decel="50000">
                                          <p:stCondLst>
                                            <p:cond delay="1668"/>
                                          </p:stCondLst>
                                        </p:cTn>
                                        <p:tgtEl>
                                          <p:spTgt spid="47"/>
                                        </p:tgtEl>
                                      </p:cBhvr>
                                      <p:to x="100000" y="100000"/>
                                    </p:animScale>
                                    <p:animScale>
                                      <p:cBhvr>
                                        <p:cTn id="148" dur="26">
                                          <p:stCondLst>
                                            <p:cond delay="1808"/>
                                          </p:stCondLst>
                                        </p:cTn>
                                        <p:tgtEl>
                                          <p:spTgt spid="47"/>
                                        </p:tgtEl>
                                      </p:cBhvr>
                                      <p:to x="100000" y="95000"/>
                                    </p:animScale>
                                    <p:animScale>
                                      <p:cBhvr>
                                        <p:cTn id="149" dur="166" decel="50000">
                                          <p:stCondLst>
                                            <p:cond delay="1834"/>
                                          </p:stCondLst>
                                        </p:cTn>
                                        <p:tgtEl>
                                          <p:spTgt spid="47"/>
                                        </p:tgtEl>
                                      </p:cBhvr>
                                      <p:to x="100000" y="100000"/>
                                    </p:animScale>
                                  </p:childTnLst>
                                </p:cTn>
                              </p:par>
                              <p:par>
                                <p:cTn id="150" presetID="26" presetClass="entr" presetSubtype="0" fill="hold" nodeType="with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wipe(down)">
                                      <p:cBhvr>
                                        <p:cTn id="152" dur="580">
                                          <p:stCondLst>
                                            <p:cond delay="0"/>
                                          </p:stCondLst>
                                        </p:cTn>
                                        <p:tgtEl>
                                          <p:spTgt spid="34"/>
                                        </p:tgtEl>
                                      </p:cBhvr>
                                    </p:animEffect>
                                    <p:anim calcmode="lin" valueType="num">
                                      <p:cBhvr>
                                        <p:cTn id="153"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58" dur="26">
                                          <p:stCondLst>
                                            <p:cond delay="650"/>
                                          </p:stCondLst>
                                        </p:cTn>
                                        <p:tgtEl>
                                          <p:spTgt spid="34"/>
                                        </p:tgtEl>
                                      </p:cBhvr>
                                      <p:to x="100000" y="60000"/>
                                    </p:animScale>
                                    <p:animScale>
                                      <p:cBhvr>
                                        <p:cTn id="159" dur="166" decel="50000">
                                          <p:stCondLst>
                                            <p:cond delay="676"/>
                                          </p:stCondLst>
                                        </p:cTn>
                                        <p:tgtEl>
                                          <p:spTgt spid="34"/>
                                        </p:tgtEl>
                                      </p:cBhvr>
                                      <p:to x="100000" y="100000"/>
                                    </p:animScale>
                                    <p:animScale>
                                      <p:cBhvr>
                                        <p:cTn id="160" dur="26">
                                          <p:stCondLst>
                                            <p:cond delay="1312"/>
                                          </p:stCondLst>
                                        </p:cTn>
                                        <p:tgtEl>
                                          <p:spTgt spid="34"/>
                                        </p:tgtEl>
                                      </p:cBhvr>
                                      <p:to x="100000" y="80000"/>
                                    </p:animScale>
                                    <p:animScale>
                                      <p:cBhvr>
                                        <p:cTn id="161" dur="166" decel="50000">
                                          <p:stCondLst>
                                            <p:cond delay="1338"/>
                                          </p:stCondLst>
                                        </p:cTn>
                                        <p:tgtEl>
                                          <p:spTgt spid="34"/>
                                        </p:tgtEl>
                                      </p:cBhvr>
                                      <p:to x="100000" y="100000"/>
                                    </p:animScale>
                                    <p:animScale>
                                      <p:cBhvr>
                                        <p:cTn id="162" dur="26">
                                          <p:stCondLst>
                                            <p:cond delay="1642"/>
                                          </p:stCondLst>
                                        </p:cTn>
                                        <p:tgtEl>
                                          <p:spTgt spid="34"/>
                                        </p:tgtEl>
                                      </p:cBhvr>
                                      <p:to x="100000" y="90000"/>
                                    </p:animScale>
                                    <p:animScale>
                                      <p:cBhvr>
                                        <p:cTn id="163" dur="166" decel="50000">
                                          <p:stCondLst>
                                            <p:cond delay="1668"/>
                                          </p:stCondLst>
                                        </p:cTn>
                                        <p:tgtEl>
                                          <p:spTgt spid="34"/>
                                        </p:tgtEl>
                                      </p:cBhvr>
                                      <p:to x="100000" y="100000"/>
                                    </p:animScale>
                                    <p:animScale>
                                      <p:cBhvr>
                                        <p:cTn id="164" dur="26">
                                          <p:stCondLst>
                                            <p:cond delay="1808"/>
                                          </p:stCondLst>
                                        </p:cTn>
                                        <p:tgtEl>
                                          <p:spTgt spid="34"/>
                                        </p:tgtEl>
                                      </p:cBhvr>
                                      <p:to x="100000" y="95000"/>
                                    </p:animScale>
                                    <p:animScale>
                                      <p:cBhvr>
                                        <p:cTn id="165" dur="166" decel="50000">
                                          <p:stCondLst>
                                            <p:cond delay="1834"/>
                                          </p:stCondLst>
                                        </p:cTn>
                                        <p:tgtEl>
                                          <p:spTgt spid="34"/>
                                        </p:tgtEl>
                                      </p:cBhvr>
                                      <p:to x="100000" y="100000"/>
                                    </p:animScale>
                                  </p:childTnLst>
                                </p:cTn>
                              </p:par>
                              <p:par>
                                <p:cTn id="166" presetID="26" presetClass="entr" presetSubtype="0" fill="hold"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wipe(down)">
                                      <p:cBhvr>
                                        <p:cTn id="168" dur="580">
                                          <p:stCondLst>
                                            <p:cond delay="0"/>
                                          </p:stCondLst>
                                        </p:cTn>
                                        <p:tgtEl>
                                          <p:spTgt spid="53"/>
                                        </p:tgtEl>
                                      </p:cBhvr>
                                    </p:animEffect>
                                    <p:anim calcmode="lin" valueType="num">
                                      <p:cBhvr>
                                        <p:cTn id="169"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74" dur="26">
                                          <p:stCondLst>
                                            <p:cond delay="650"/>
                                          </p:stCondLst>
                                        </p:cTn>
                                        <p:tgtEl>
                                          <p:spTgt spid="53"/>
                                        </p:tgtEl>
                                      </p:cBhvr>
                                      <p:to x="100000" y="60000"/>
                                    </p:animScale>
                                    <p:animScale>
                                      <p:cBhvr>
                                        <p:cTn id="175" dur="166" decel="50000">
                                          <p:stCondLst>
                                            <p:cond delay="676"/>
                                          </p:stCondLst>
                                        </p:cTn>
                                        <p:tgtEl>
                                          <p:spTgt spid="53"/>
                                        </p:tgtEl>
                                      </p:cBhvr>
                                      <p:to x="100000" y="100000"/>
                                    </p:animScale>
                                    <p:animScale>
                                      <p:cBhvr>
                                        <p:cTn id="176" dur="26">
                                          <p:stCondLst>
                                            <p:cond delay="1312"/>
                                          </p:stCondLst>
                                        </p:cTn>
                                        <p:tgtEl>
                                          <p:spTgt spid="53"/>
                                        </p:tgtEl>
                                      </p:cBhvr>
                                      <p:to x="100000" y="80000"/>
                                    </p:animScale>
                                    <p:animScale>
                                      <p:cBhvr>
                                        <p:cTn id="177" dur="166" decel="50000">
                                          <p:stCondLst>
                                            <p:cond delay="1338"/>
                                          </p:stCondLst>
                                        </p:cTn>
                                        <p:tgtEl>
                                          <p:spTgt spid="53"/>
                                        </p:tgtEl>
                                      </p:cBhvr>
                                      <p:to x="100000" y="100000"/>
                                    </p:animScale>
                                    <p:animScale>
                                      <p:cBhvr>
                                        <p:cTn id="178" dur="26">
                                          <p:stCondLst>
                                            <p:cond delay="1642"/>
                                          </p:stCondLst>
                                        </p:cTn>
                                        <p:tgtEl>
                                          <p:spTgt spid="53"/>
                                        </p:tgtEl>
                                      </p:cBhvr>
                                      <p:to x="100000" y="90000"/>
                                    </p:animScale>
                                    <p:animScale>
                                      <p:cBhvr>
                                        <p:cTn id="179" dur="166" decel="50000">
                                          <p:stCondLst>
                                            <p:cond delay="1668"/>
                                          </p:stCondLst>
                                        </p:cTn>
                                        <p:tgtEl>
                                          <p:spTgt spid="53"/>
                                        </p:tgtEl>
                                      </p:cBhvr>
                                      <p:to x="100000" y="100000"/>
                                    </p:animScale>
                                    <p:animScale>
                                      <p:cBhvr>
                                        <p:cTn id="180" dur="26">
                                          <p:stCondLst>
                                            <p:cond delay="1808"/>
                                          </p:stCondLst>
                                        </p:cTn>
                                        <p:tgtEl>
                                          <p:spTgt spid="53"/>
                                        </p:tgtEl>
                                      </p:cBhvr>
                                      <p:to x="100000" y="95000"/>
                                    </p:animScale>
                                    <p:animScale>
                                      <p:cBhvr>
                                        <p:cTn id="181" dur="166" decel="50000">
                                          <p:stCondLst>
                                            <p:cond delay="1834"/>
                                          </p:stCondLst>
                                        </p:cTn>
                                        <p:tgtEl>
                                          <p:spTgt spid="53"/>
                                        </p:tgtEl>
                                      </p:cBhvr>
                                      <p:to x="100000" y="100000"/>
                                    </p:animScale>
                                  </p:childTnLst>
                                </p:cTn>
                              </p:par>
                              <p:par>
                                <p:cTn id="182" presetID="26" presetClass="entr" presetSubtype="0" fill="hold" nodeType="withEffect">
                                  <p:stCondLst>
                                    <p:cond delay="0"/>
                                  </p:stCondLst>
                                  <p:childTnLst>
                                    <p:set>
                                      <p:cBhvr>
                                        <p:cTn id="183" dur="1" fill="hold">
                                          <p:stCondLst>
                                            <p:cond delay="0"/>
                                          </p:stCondLst>
                                        </p:cTn>
                                        <p:tgtEl>
                                          <p:spTgt spid="46"/>
                                        </p:tgtEl>
                                        <p:attrNameLst>
                                          <p:attrName>style.visibility</p:attrName>
                                        </p:attrNameLst>
                                      </p:cBhvr>
                                      <p:to>
                                        <p:strVal val="visible"/>
                                      </p:to>
                                    </p:set>
                                    <p:animEffect transition="in" filter="wipe(down)">
                                      <p:cBhvr>
                                        <p:cTn id="184" dur="580">
                                          <p:stCondLst>
                                            <p:cond delay="0"/>
                                          </p:stCondLst>
                                        </p:cTn>
                                        <p:tgtEl>
                                          <p:spTgt spid="46"/>
                                        </p:tgtEl>
                                      </p:cBhvr>
                                    </p:animEffect>
                                    <p:anim calcmode="lin" valueType="num">
                                      <p:cBhvr>
                                        <p:cTn id="18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8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8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8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8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90" dur="26">
                                          <p:stCondLst>
                                            <p:cond delay="650"/>
                                          </p:stCondLst>
                                        </p:cTn>
                                        <p:tgtEl>
                                          <p:spTgt spid="46"/>
                                        </p:tgtEl>
                                      </p:cBhvr>
                                      <p:to x="100000" y="60000"/>
                                    </p:animScale>
                                    <p:animScale>
                                      <p:cBhvr>
                                        <p:cTn id="191" dur="166" decel="50000">
                                          <p:stCondLst>
                                            <p:cond delay="676"/>
                                          </p:stCondLst>
                                        </p:cTn>
                                        <p:tgtEl>
                                          <p:spTgt spid="46"/>
                                        </p:tgtEl>
                                      </p:cBhvr>
                                      <p:to x="100000" y="100000"/>
                                    </p:animScale>
                                    <p:animScale>
                                      <p:cBhvr>
                                        <p:cTn id="192" dur="26">
                                          <p:stCondLst>
                                            <p:cond delay="1312"/>
                                          </p:stCondLst>
                                        </p:cTn>
                                        <p:tgtEl>
                                          <p:spTgt spid="46"/>
                                        </p:tgtEl>
                                      </p:cBhvr>
                                      <p:to x="100000" y="80000"/>
                                    </p:animScale>
                                    <p:animScale>
                                      <p:cBhvr>
                                        <p:cTn id="193" dur="166" decel="50000">
                                          <p:stCondLst>
                                            <p:cond delay="1338"/>
                                          </p:stCondLst>
                                        </p:cTn>
                                        <p:tgtEl>
                                          <p:spTgt spid="46"/>
                                        </p:tgtEl>
                                      </p:cBhvr>
                                      <p:to x="100000" y="100000"/>
                                    </p:animScale>
                                    <p:animScale>
                                      <p:cBhvr>
                                        <p:cTn id="194" dur="26">
                                          <p:stCondLst>
                                            <p:cond delay="1642"/>
                                          </p:stCondLst>
                                        </p:cTn>
                                        <p:tgtEl>
                                          <p:spTgt spid="46"/>
                                        </p:tgtEl>
                                      </p:cBhvr>
                                      <p:to x="100000" y="90000"/>
                                    </p:animScale>
                                    <p:animScale>
                                      <p:cBhvr>
                                        <p:cTn id="195" dur="166" decel="50000">
                                          <p:stCondLst>
                                            <p:cond delay="1668"/>
                                          </p:stCondLst>
                                        </p:cTn>
                                        <p:tgtEl>
                                          <p:spTgt spid="46"/>
                                        </p:tgtEl>
                                      </p:cBhvr>
                                      <p:to x="100000" y="100000"/>
                                    </p:animScale>
                                    <p:animScale>
                                      <p:cBhvr>
                                        <p:cTn id="196" dur="26">
                                          <p:stCondLst>
                                            <p:cond delay="1808"/>
                                          </p:stCondLst>
                                        </p:cTn>
                                        <p:tgtEl>
                                          <p:spTgt spid="46"/>
                                        </p:tgtEl>
                                      </p:cBhvr>
                                      <p:to x="100000" y="95000"/>
                                    </p:animScale>
                                    <p:animScale>
                                      <p:cBhvr>
                                        <p:cTn id="197" dur="166" decel="50000">
                                          <p:stCondLst>
                                            <p:cond delay="1834"/>
                                          </p:stCondLst>
                                        </p:cTn>
                                        <p:tgtEl>
                                          <p:spTgt spid="46"/>
                                        </p:tgtEl>
                                      </p:cBhvr>
                                      <p:to x="100000" y="100000"/>
                                    </p:animScale>
                                  </p:childTnLst>
                                </p:cTn>
                              </p:par>
                            </p:childTnLst>
                          </p:cTn>
                        </p:par>
                        <p:par>
                          <p:cTn id="198" fill="hold">
                            <p:stCondLst>
                              <p:cond delay="3000"/>
                            </p:stCondLst>
                            <p:childTnLst>
                              <p:par>
                                <p:cTn id="199" presetID="32" presetClass="emph" presetSubtype="0" fill="hold" nodeType="afterEffect">
                                  <p:stCondLst>
                                    <p:cond delay="0"/>
                                  </p:stCondLst>
                                  <p:childTnLst>
                                    <p:animRot by="120000">
                                      <p:cBhvr>
                                        <p:cTn id="200" dur="100" fill="hold">
                                          <p:stCondLst>
                                            <p:cond delay="0"/>
                                          </p:stCondLst>
                                        </p:cTn>
                                        <p:tgtEl>
                                          <p:spTgt spid="55"/>
                                        </p:tgtEl>
                                        <p:attrNameLst>
                                          <p:attrName>r</p:attrName>
                                        </p:attrNameLst>
                                      </p:cBhvr>
                                    </p:animRot>
                                    <p:animRot by="-240000">
                                      <p:cBhvr>
                                        <p:cTn id="201" dur="200" fill="hold">
                                          <p:stCondLst>
                                            <p:cond delay="200"/>
                                          </p:stCondLst>
                                        </p:cTn>
                                        <p:tgtEl>
                                          <p:spTgt spid="55"/>
                                        </p:tgtEl>
                                        <p:attrNameLst>
                                          <p:attrName>r</p:attrName>
                                        </p:attrNameLst>
                                      </p:cBhvr>
                                    </p:animRot>
                                    <p:animRot by="240000">
                                      <p:cBhvr>
                                        <p:cTn id="202" dur="200" fill="hold">
                                          <p:stCondLst>
                                            <p:cond delay="400"/>
                                          </p:stCondLst>
                                        </p:cTn>
                                        <p:tgtEl>
                                          <p:spTgt spid="55"/>
                                        </p:tgtEl>
                                        <p:attrNameLst>
                                          <p:attrName>r</p:attrName>
                                        </p:attrNameLst>
                                      </p:cBhvr>
                                    </p:animRot>
                                    <p:animRot by="-240000">
                                      <p:cBhvr>
                                        <p:cTn id="203" dur="200" fill="hold">
                                          <p:stCondLst>
                                            <p:cond delay="600"/>
                                          </p:stCondLst>
                                        </p:cTn>
                                        <p:tgtEl>
                                          <p:spTgt spid="55"/>
                                        </p:tgtEl>
                                        <p:attrNameLst>
                                          <p:attrName>r</p:attrName>
                                        </p:attrNameLst>
                                      </p:cBhvr>
                                    </p:animRot>
                                    <p:animRot by="120000">
                                      <p:cBhvr>
                                        <p:cTn id="204" dur="200" fill="hold">
                                          <p:stCondLst>
                                            <p:cond delay="800"/>
                                          </p:stCondLst>
                                        </p:cTn>
                                        <p:tgtEl>
                                          <p:spTgt spid="55"/>
                                        </p:tgtEl>
                                        <p:attrNameLst>
                                          <p:attrName>r</p:attrName>
                                        </p:attrNameLst>
                                      </p:cBhvr>
                                    </p:animRot>
                                  </p:childTnLst>
                                </p:cTn>
                              </p:par>
                              <p:par>
                                <p:cTn id="205" presetID="32" presetClass="emph" presetSubtype="0" fill="hold" nodeType="withEffect">
                                  <p:stCondLst>
                                    <p:cond delay="0"/>
                                  </p:stCondLst>
                                  <p:childTnLst>
                                    <p:animRot by="120000">
                                      <p:cBhvr>
                                        <p:cTn id="206" dur="100" fill="hold">
                                          <p:stCondLst>
                                            <p:cond delay="0"/>
                                          </p:stCondLst>
                                        </p:cTn>
                                        <p:tgtEl>
                                          <p:spTgt spid="49"/>
                                        </p:tgtEl>
                                        <p:attrNameLst>
                                          <p:attrName>r</p:attrName>
                                        </p:attrNameLst>
                                      </p:cBhvr>
                                    </p:animRot>
                                    <p:animRot by="-240000">
                                      <p:cBhvr>
                                        <p:cTn id="207" dur="200" fill="hold">
                                          <p:stCondLst>
                                            <p:cond delay="200"/>
                                          </p:stCondLst>
                                        </p:cTn>
                                        <p:tgtEl>
                                          <p:spTgt spid="49"/>
                                        </p:tgtEl>
                                        <p:attrNameLst>
                                          <p:attrName>r</p:attrName>
                                        </p:attrNameLst>
                                      </p:cBhvr>
                                    </p:animRot>
                                    <p:animRot by="240000">
                                      <p:cBhvr>
                                        <p:cTn id="208" dur="200" fill="hold">
                                          <p:stCondLst>
                                            <p:cond delay="400"/>
                                          </p:stCondLst>
                                        </p:cTn>
                                        <p:tgtEl>
                                          <p:spTgt spid="49"/>
                                        </p:tgtEl>
                                        <p:attrNameLst>
                                          <p:attrName>r</p:attrName>
                                        </p:attrNameLst>
                                      </p:cBhvr>
                                    </p:animRot>
                                    <p:animRot by="-240000">
                                      <p:cBhvr>
                                        <p:cTn id="209" dur="200" fill="hold">
                                          <p:stCondLst>
                                            <p:cond delay="600"/>
                                          </p:stCondLst>
                                        </p:cTn>
                                        <p:tgtEl>
                                          <p:spTgt spid="49"/>
                                        </p:tgtEl>
                                        <p:attrNameLst>
                                          <p:attrName>r</p:attrName>
                                        </p:attrNameLst>
                                      </p:cBhvr>
                                    </p:animRot>
                                    <p:animRot by="120000">
                                      <p:cBhvr>
                                        <p:cTn id="210" dur="200" fill="hold">
                                          <p:stCondLst>
                                            <p:cond delay="800"/>
                                          </p:stCondLst>
                                        </p:cTn>
                                        <p:tgtEl>
                                          <p:spTgt spid="49"/>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52"/>
                                        </p:tgtEl>
                                        <p:attrNameLst>
                                          <p:attrName>r</p:attrName>
                                        </p:attrNameLst>
                                      </p:cBhvr>
                                    </p:animRot>
                                    <p:animRot by="-240000">
                                      <p:cBhvr>
                                        <p:cTn id="213" dur="200" fill="hold">
                                          <p:stCondLst>
                                            <p:cond delay="200"/>
                                          </p:stCondLst>
                                        </p:cTn>
                                        <p:tgtEl>
                                          <p:spTgt spid="52"/>
                                        </p:tgtEl>
                                        <p:attrNameLst>
                                          <p:attrName>r</p:attrName>
                                        </p:attrNameLst>
                                      </p:cBhvr>
                                    </p:animRot>
                                    <p:animRot by="240000">
                                      <p:cBhvr>
                                        <p:cTn id="214" dur="200" fill="hold">
                                          <p:stCondLst>
                                            <p:cond delay="400"/>
                                          </p:stCondLst>
                                        </p:cTn>
                                        <p:tgtEl>
                                          <p:spTgt spid="52"/>
                                        </p:tgtEl>
                                        <p:attrNameLst>
                                          <p:attrName>r</p:attrName>
                                        </p:attrNameLst>
                                      </p:cBhvr>
                                    </p:animRot>
                                    <p:animRot by="-240000">
                                      <p:cBhvr>
                                        <p:cTn id="215" dur="200" fill="hold">
                                          <p:stCondLst>
                                            <p:cond delay="600"/>
                                          </p:stCondLst>
                                        </p:cTn>
                                        <p:tgtEl>
                                          <p:spTgt spid="52"/>
                                        </p:tgtEl>
                                        <p:attrNameLst>
                                          <p:attrName>r</p:attrName>
                                        </p:attrNameLst>
                                      </p:cBhvr>
                                    </p:animRot>
                                    <p:animRot by="120000">
                                      <p:cBhvr>
                                        <p:cTn id="216" dur="200" fill="hold">
                                          <p:stCondLst>
                                            <p:cond delay="800"/>
                                          </p:stCondLst>
                                        </p:cTn>
                                        <p:tgtEl>
                                          <p:spTgt spid="52"/>
                                        </p:tgtEl>
                                        <p:attrNameLst>
                                          <p:attrName>r</p:attrName>
                                        </p:attrNameLst>
                                      </p:cBhvr>
                                    </p:animRot>
                                  </p:childTnLst>
                                </p:cTn>
                              </p:par>
                              <p:par>
                                <p:cTn id="217" presetID="32" presetClass="emph" presetSubtype="0" fill="hold" nodeType="withEffect">
                                  <p:stCondLst>
                                    <p:cond delay="0"/>
                                  </p:stCondLst>
                                  <p:childTnLst>
                                    <p:animRot by="120000">
                                      <p:cBhvr>
                                        <p:cTn id="218" dur="100" fill="hold">
                                          <p:stCondLst>
                                            <p:cond delay="0"/>
                                          </p:stCondLst>
                                        </p:cTn>
                                        <p:tgtEl>
                                          <p:spTgt spid="51"/>
                                        </p:tgtEl>
                                        <p:attrNameLst>
                                          <p:attrName>r</p:attrName>
                                        </p:attrNameLst>
                                      </p:cBhvr>
                                    </p:animRot>
                                    <p:animRot by="-240000">
                                      <p:cBhvr>
                                        <p:cTn id="219" dur="200" fill="hold">
                                          <p:stCondLst>
                                            <p:cond delay="200"/>
                                          </p:stCondLst>
                                        </p:cTn>
                                        <p:tgtEl>
                                          <p:spTgt spid="51"/>
                                        </p:tgtEl>
                                        <p:attrNameLst>
                                          <p:attrName>r</p:attrName>
                                        </p:attrNameLst>
                                      </p:cBhvr>
                                    </p:animRot>
                                    <p:animRot by="240000">
                                      <p:cBhvr>
                                        <p:cTn id="220" dur="200" fill="hold">
                                          <p:stCondLst>
                                            <p:cond delay="400"/>
                                          </p:stCondLst>
                                        </p:cTn>
                                        <p:tgtEl>
                                          <p:spTgt spid="51"/>
                                        </p:tgtEl>
                                        <p:attrNameLst>
                                          <p:attrName>r</p:attrName>
                                        </p:attrNameLst>
                                      </p:cBhvr>
                                    </p:animRot>
                                    <p:animRot by="-240000">
                                      <p:cBhvr>
                                        <p:cTn id="221" dur="200" fill="hold">
                                          <p:stCondLst>
                                            <p:cond delay="600"/>
                                          </p:stCondLst>
                                        </p:cTn>
                                        <p:tgtEl>
                                          <p:spTgt spid="51"/>
                                        </p:tgtEl>
                                        <p:attrNameLst>
                                          <p:attrName>r</p:attrName>
                                        </p:attrNameLst>
                                      </p:cBhvr>
                                    </p:animRot>
                                    <p:animRot by="120000">
                                      <p:cBhvr>
                                        <p:cTn id="222" dur="200" fill="hold">
                                          <p:stCondLst>
                                            <p:cond delay="800"/>
                                          </p:stCondLst>
                                        </p:cTn>
                                        <p:tgtEl>
                                          <p:spTgt spid="51"/>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54"/>
                                        </p:tgtEl>
                                        <p:attrNameLst>
                                          <p:attrName>r</p:attrName>
                                        </p:attrNameLst>
                                      </p:cBhvr>
                                    </p:animRot>
                                    <p:animRot by="-240000">
                                      <p:cBhvr>
                                        <p:cTn id="225" dur="200" fill="hold">
                                          <p:stCondLst>
                                            <p:cond delay="200"/>
                                          </p:stCondLst>
                                        </p:cTn>
                                        <p:tgtEl>
                                          <p:spTgt spid="54"/>
                                        </p:tgtEl>
                                        <p:attrNameLst>
                                          <p:attrName>r</p:attrName>
                                        </p:attrNameLst>
                                      </p:cBhvr>
                                    </p:animRot>
                                    <p:animRot by="240000">
                                      <p:cBhvr>
                                        <p:cTn id="226" dur="200" fill="hold">
                                          <p:stCondLst>
                                            <p:cond delay="400"/>
                                          </p:stCondLst>
                                        </p:cTn>
                                        <p:tgtEl>
                                          <p:spTgt spid="54"/>
                                        </p:tgtEl>
                                        <p:attrNameLst>
                                          <p:attrName>r</p:attrName>
                                        </p:attrNameLst>
                                      </p:cBhvr>
                                    </p:animRot>
                                    <p:animRot by="-240000">
                                      <p:cBhvr>
                                        <p:cTn id="227" dur="200" fill="hold">
                                          <p:stCondLst>
                                            <p:cond delay="600"/>
                                          </p:stCondLst>
                                        </p:cTn>
                                        <p:tgtEl>
                                          <p:spTgt spid="54"/>
                                        </p:tgtEl>
                                        <p:attrNameLst>
                                          <p:attrName>r</p:attrName>
                                        </p:attrNameLst>
                                      </p:cBhvr>
                                    </p:animRot>
                                    <p:animRot by="120000">
                                      <p:cBhvr>
                                        <p:cTn id="228" dur="200" fill="hold">
                                          <p:stCondLst>
                                            <p:cond delay="800"/>
                                          </p:stCondLst>
                                        </p:cTn>
                                        <p:tgtEl>
                                          <p:spTgt spid="54"/>
                                        </p:tgtEl>
                                        <p:attrNameLst>
                                          <p:attrName>r</p:attrName>
                                        </p:attrNameLst>
                                      </p:cBhvr>
                                    </p:animRot>
                                  </p:childTnLst>
                                </p:cTn>
                              </p:par>
                              <p:par>
                                <p:cTn id="229" presetID="32" presetClass="emph" presetSubtype="0" fill="hold" nodeType="withEffect">
                                  <p:stCondLst>
                                    <p:cond delay="0"/>
                                  </p:stCondLst>
                                  <p:childTnLst>
                                    <p:animRot by="120000">
                                      <p:cBhvr>
                                        <p:cTn id="230" dur="100" fill="hold">
                                          <p:stCondLst>
                                            <p:cond delay="0"/>
                                          </p:stCondLst>
                                        </p:cTn>
                                        <p:tgtEl>
                                          <p:spTgt spid="50"/>
                                        </p:tgtEl>
                                        <p:attrNameLst>
                                          <p:attrName>r</p:attrName>
                                        </p:attrNameLst>
                                      </p:cBhvr>
                                    </p:animRot>
                                    <p:animRot by="-240000">
                                      <p:cBhvr>
                                        <p:cTn id="231" dur="200" fill="hold">
                                          <p:stCondLst>
                                            <p:cond delay="200"/>
                                          </p:stCondLst>
                                        </p:cTn>
                                        <p:tgtEl>
                                          <p:spTgt spid="50"/>
                                        </p:tgtEl>
                                        <p:attrNameLst>
                                          <p:attrName>r</p:attrName>
                                        </p:attrNameLst>
                                      </p:cBhvr>
                                    </p:animRot>
                                    <p:animRot by="240000">
                                      <p:cBhvr>
                                        <p:cTn id="232" dur="200" fill="hold">
                                          <p:stCondLst>
                                            <p:cond delay="400"/>
                                          </p:stCondLst>
                                        </p:cTn>
                                        <p:tgtEl>
                                          <p:spTgt spid="50"/>
                                        </p:tgtEl>
                                        <p:attrNameLst>
                                          <p:attrName>r</p:attrName>
                                        </p:attrNameLst>
                                      </p:cBhvr>
                                    </p:animRot>
                                    <p:animRot by="-240000">
                                      <p:cBhvr>
                                        <p:cTn id="233" dur="200" fill="hold">
                                          <p:stCondLst>
                                            <p:cond delay="600"/>
                                          </p:stCondLst>
                                        </p:cTn>
                                        <p:tgtEl>
                                          <p:spTgt spid="50"/>
                                        </p:tgtEl>
                                        <p:attrNameLst>
                                          <p:attrName>r</p:attrName>
                                        </p:attrNameLst>
                                      </p:cBhvr>
                                    </p:animRot>
                                    <p:animRot by="120000">
                                      <p:cBhvr>
                                        <p:cTn id="234" dur="200" fill="hold">
                                          <p:stCondLst>
                                            <p:cond delay="800"/>
                                          </p:stCondLst>
                                        </p:cTn>
                                        <p:tgtEl>
                                          <p:spTgt spid="50"/>
                                        </p:tgtEl>
                                        <p:attrNameLst>
                                          <p:attrName>r</p:attrName>
                                        </p:attrNameLst>
                                      </p:cBhvr>
                                    </p:animRot>
                                  </p:childTnLst>
                                </p:cTn>
                              </p:par>
                              <p:par>
                                <p:cTn id="235" presetID="32" presetClass="emph" presetSubtype="0" fill="hold" nodeType="withEffect">
                                  <p:stCondLst>
                                    <p:cond delay="0"/>
                                  </p:stCondLst>
                                  <p:childTnLst>
                                    <p:animRot by="120000">
                                      <p:cBhvr>
                                        <p:cTn id="236" dur="100" fill="hold">
                                          <p:stCondLst>
                                            <p:cond delay="0"/>
                                          </p:stCondLst>
                                        </p:cTn>
                                        <p:tgtEl>
                                          <p:spTgt spid="48"/>
                                        </p:tgtEl>
                                        <p:attrNameLst>
                                          <p:attrName>r</p:attrName>
                                        </p:attrNameLst>
                                      </p:cBhvr>
                                    </p:animRot>
                                    <p:animRot by="-240000">
                                      <p:cBhvr>
                                        <p:cTn id="237" dur="200" fill="hold">
                                          <p:stCondLst>
                                            <p:cond delay="200"/>
                                          </p:stCondLst>
                                        </p:cTn>
                                        <p:tgtEl>
                                          <p:spTgt spid="48"/>
                                        </p:tgtEl>
                                        <p:attrNameLst>
                                          <p:attrName>r</p:attrName>
                                        </p:attrNameLst>
                                      </p:cBhvr>
                                    </p:animRot>
                                    <p:animRot by="240000">
                                      <p:cBhvr>
                                        <p:cTn id="238" dur="200" fill="hold">
                                          <p:stCondLst>
                                            <p:cond delay="400"/>
                                          </p:stCondLst>
                                        </p:cTn>
                                        <p:tgtEl>
                                          <p:spTgt spid="48"/>
                                        </p:tgtEl>
                                        <p:attrNameLst>
                                          <p:attrName>r</p:attrName>
                                        </p:attrNameLst>
                                      </p:cBhvr>
                                    </p:animRot>
                                    <p:animRot by="-240000">
                                      <p:cBhvr>
                                        <p:cTn id="239" dur="200" fill="hold">
                                          <p:stCondLst>
                                            <p:cond delay="600"/>
                                          </p:stCondLst>
                                        </p:cTn>
                                        <p:tgtEl>
                                          <p:spTgt spid="48"/>
                                        </p:tgtEl>
                                        <p:attrNameLst>
                                          <p:attrName>r</p:attrName>
                                        </p:attrNameLst>
                                      </p:cBhvr>
                                    </p:animRot>
                                    <p:animRot by="120000">
                                      <p:cBhvr>
                                        <p:cTn id="240" dur="200" fill="hold">
                                          <p:stCondLst>
                                            <p:cond delay="800"/>
                                          </p:stCondLst>
                                        </p:cTn>
                                        <p:tgtEl>
                                          <p:spTgt spid="48"/>
                                        </p:tgtEl>
                                        <p:attrNameLst>
                                          <p:attrName>r</p:attrName>
                                        </p:attrNameLst>
                                      </p:cBhvr>
                                    </p:animRot>
                                  </p:childTnLst>
                                </p:cTn>
                              </p:par>
                              <p:par>
                                <p:cTn id="241" presetID="32" presetClass="emph" presetSubtype="0" fill="hold" nodeType="withEffect">
                                  <p:stCondLst>
                                    <p:cond delay="0"/>
                                  </p:stCondLst>
                                  <p:childTnLst>
                                    <p:animRot by="120000">
                                      <p:cBhvr>
                                        <p:cTn id="242" dur="100" fill="hold">
                                          <p:stCondLst>
                                            <p:cond delay="0"/>
                                          </p:stCondLst>
                                        </p:cTn>
                                        <p:tgtEl>
                                          <p:spTgt spid="47"/>
                                        </p:tgtEl>
                                        <p:attrNameLst>
                                          <p:attrName>r</p:attrName>
                                        </p:attrNameLst>
                                      </p:cBhvr>
                                    </p:animRot>
                                    <p:animRot by="-240000">
                                      <p:cBhvr>
                                        <p:cTn id="243" dur="200" fill="hold">
                                          <p:stCondLst>
                                            <p:cond delay="200"/>
                                          </p:stCondLst>
                                        </p:cTn>
                                        <p:tgtEl>
                                          <p:spTgt spid="47"/>
                                        </p:tgtEl>
                                        <p:attrNameLst>
                                          <p:attrName>r</p:attrName>
                                        </p:attrNameLst>
                                      </p:cBhvr>
                                    </p:animRot>
                                    <p:animRot by="240000">
                                      <p:cBhvr>
                                        <p:cTn id="244" dur="200" fill="hold">
                                          <p:stCondLst>
                                            <p:cond delay="400"/>
                                          </p:stCondLst>
                                        </p:cTn>
                                        <p:tgtEl>
                                          <p:spTgt spid="47"/>
                                        </p:tgtEl>
                                        <p:attrNameLst>
                                          <p:attrName>r</p:attrName>
                                        </p:attrNameLst>
                                      </p:cBhvr>
                                    </p:animRot>
                                    <p:animRot by="-240000">
                                      <p:cBhvr>
                                        <p:cTn id="245" dur="200" fill="hold">
                                          <p:stCondLst>
                                            <p:cond delay="600"/>
                                          </p:stCondLst>
                                        </p:cTn>
                                        <p:tgtEl>
                                          <p:spTgt spid="47"/>
                                        </p:tgtEl>
                                        <p:attrNameLst>
                                          <p:attrName>r</p:attrName>
                                        </p:attrNameLst>
                                      </p:cBhvr>
                                    </p:animRot>
                                    <p:animRot by="120000">
                                      <p:cBhvr>
                                        <p:cTn id="246" dur="200" fill="hold">
                                          <p:stCondLst>
                                            <p:cond delay="800"/>
                                          </p:stCondLst>
                                        </p:cTn>
                                        <p:tgtEl>
                                          <p:spTgt spid="47"/>
                                        </p:tgtEl>
                                        <p:attrNameLst>
                                          <p:attrName>r</p:attrName>
                                        </p:attrNameLst>
                                      </p:cBhvr>
                                    </p:animRot>
                                  </p:childTnLst>
                                </p:cTn>
                              </p:par>
                              <p:par>
                                <p:cTn id="247" presetID="32" presetClass="emph" presetSubtype="0" fill="hold" nodeType="withEffect">
                                  <p:stCondLst>
                                    <p:cond delay="0"/>
                                  </p:stCondLst>
                                  <p:childTnLst>
                                    <p:animRot by="120000">
                                      <p:cBhvr>
                                        <p:cTn id="248" dur="100" fill="hold">
                                          <p:stCondLst>
                                            <p:cond delay="0"/>
                                          </p:stCondLst>
                                        </p:cTn>
                                        <p:tgtEl>
                                          <p:spTgt spid="34"/>
                                        </p:tgtEl>
                                        <p:attrNameLst>
                                          <p:attrName>r</p:attrName>
                                        </p:attrNameLst>
                                      </p:cBhvr>
                                    </p:animRot>
                                    <p:animRot by="-240000">
                                      <p:cBhvr>
                                        <p:cTn id="249" dur="200" fill="hold">
                                          <p:stCondLst>
                                            <p:cond delay="200"/>
                                          </p:stCondLst>
                                        </p:cTn>
                                        <p:tgtEl>
                                          <p:spTgt spid="34"/>
                                        </p:tgtEl>
                                        <p:attrNameLst>
                                          <p:attrName>r</p:attrName>
                                        </p:attrNameLst>
                                      </p:cBhvr>
                                    </p:animRot>
                                    <p:animRot by="240000">
                                      <p:cBhvr>
                                        <p:cTn id="250" dur="200" fill="hold">
                                          <p:stCondLst>
                                            <p:cond delay="400"/>
                                          </p:stCondLst>
                                        </p:cTn>
                                        <p:tgtEl>
                                          <p:spTgt spid="34"/>
                                        </p:tgtEl>
                                        <p:attrNameLst>
                                          <p:attrName>r</p:attrName>
                                        </p:attrNameLst>
                                      </p:cBhvr>
                                    </p:animRot>
                                    <p:animRot by="-240000">
                                      <p:cBhvr>
                                        <p:cTn id="251" dur="200" fill="hold">
                                          <p:stCondLst>
                                            <p:cond delay="600"/>
                                          </p:stCondLst>
                                        </p:cTn>
                                        <p:tgtEl>
                                          <p:spTgt spid="34"/>
                                        </p:tgtEl>
                                        <p:attrNameLst>
                                          <p:attrName>r</p:attrName>
                                        </p:attrNameLst>
                                      </p:cBhvr>
                                    </p:animRot>
                                    <p:animRot by="120000">
                                      <p:cBhvr>
                                        <p:cTn id="252" dur="200" fill="hold">
                                          <p:stCondLst>
                                            <p:cond delay="800"/>
                                          </p:stCondLst>
                                        </p:cTn>
                                        <p:tgtEl>
                                          <p:spTgt spid="34"/>
                                        </p:tgtEl>
                                        <p:attrNameLst>
                                          <p:attrName>r</p:attrName>
                                        </p:attrNameLst>
                                      </p:cBhvr>
                                    </p:animRot>
                                  </p:childTnLst>
                                </p:cTn>
                              </p:par>
                              <p:par>
                                <p:cTn id="253" presetID="32" presetClass="emph" presetSubtype="0" fill="hold" nodeType="withEffect">
                                  <p:stCondLst>
                                    <p:cond delay="0"/>
                                  </p:stCondLst>
                                  <p:childTnLst>
                                    <p:animRot by="120000">
                                      <p:cBhvr>
                                        <p:cTn id="254" dur="100" fill="hold">
                                          <p:stCondLst>
                                            <p:cond delay="0"/>
                                          </p:stCondLst>
                                        </p:cTn>
                                        <p:tgtEl>
                                          <p:spTgt spid="53"/>
                                        </p:tgtEl>
                                        <p:attrNameLst>
                                          <p:attrName>r</p:attrName>
                                        </p:attrNameLst>
                                      </p:cBhvr>
                                    </p:animRot>
                                    <p:animRot by="-240000">
                                      <p:cBhvr>
                                        <p:cTn id="255" dur="200" fill="hold">
                                          <p:stCondLst>
                                            <p:cond delay="200"/>
                                          </p:stCondLst>
                                        </p:cTn>
                                        <p:tgtEl>
                                          <p:spTgt spid="53"/>
                                        </p:tgtEl>
                                        <p:attrNameLst>
                                          <p:attrName>r</p:attrName>
                                        </p:attrNameLst>
                                      </p:cBhvr>
                                    </p:animRot>
                                    <p:animRot by="240000">
                                      <p:cBhvr>
                                        <p:cTn id="256" dur="200" fill="hold">
                                          <p:stCondLst>
                                            <p:cond delay="400"/>
                                          </p:stCondLst>
                                        </p:cTn>
                                        <p:tgtEl>
                                          <p:spTgt spid="53"/>
                                        </p:tgtEl>
                                        <p:attrNameLst>
                                          <p:attrName>r</p:attrName>
                                        </p:attrNameLst>
                                      </p:cBhvr>
                                    </p:animRot>
                                    <p:animRot by="-240000">
                                      <p:cBhvr>
                                        <p:cTn id="257" dur="200" fill="hold">
                                          <p:stCondLst>
                                            <p:cond delay="600"/>
                                          </p:stCondLst>
                                        </p:cTn>
                                        <p:tgtEl>
                                          <p:spTgt spid="53"/>
                                        </p:tgtEl>
                                        <p:attrNameLst>
                                          <p:attrName>r</p:attrName>
                                        </p:attrNameLst>
                                      </p:cBhvr>
                                    </p:animRot>
                                    <p:animRot by="120000">
                                      <p:cBhvr>
                                        <p:cTn id="258" dur="200" fill="hold">
                                          <p:stCondLst>
                                            <p:cond delay="800"/>
                                          </p:stCondLst>
                                        </p:cTn>
                                        <p:tgtEl>
                                          <p:spTgt spid="53"/>
                                        </p:tgtEl>
                                        <p:attrNameLst>
                                          <p:attrName>r</p:attrName>
                                        </p:attrNameLst>
                                      </p:cBhvr>
                                    </p:animRot>
                                  </p:childTnLst>
                                </p:cTn>
                              </p:par>
                              <p:par>
                                <p:cTn id="259" presetID="32" presetClass="emph" presetSubtype="0" fill="hold" nodeType="withEffect">
                                  <p:stCondLst>
                                    <p:cond delay="0"/>
                                  </p:stCondLst>
                                  <p:childTnLst>
                                    <p:animRot by="120000">
                                      <p:cBhvr>
                                        <p:cTn id="260" dur="100" fill="hold">
                                          <p:stCondLst>
                                            <p:cond delay="0"/>
                                          </p:stCondLst>
                                        </p:cTn>
                                        <p:tgtEl>
                                          <p:spTgt spid="46"/>
                                        </p:tgtEl>
                                        <p:attrNameLst>
                                          <p:attrName>r</p:attrName>
                                        </p:attrNameLst>
                                      </p:cBhvr>
                                    </p:animRot>
                                    <p:animRot by="-240000">
                                      <p:cBhvr>
                                        <p:cTn id="261" dur="200" fill="hold">
                                          <p:stCondLst>
                                            <p:cond delay="200"/>
                                          </p:stCondLst>
                                        </p:cTn>
                                        <p:tgtEl>
                                          <p:spTgt spid="46"/>
                                        </p:tgtEl>
                                        <p:attrNameLst>
                                          <p:attrName>r</p:attrName>
                                        </p:attrNameLst>
                                      </p:cBhvr>
                                    </p:animRot>
                                    <p:animRot by="240000">
                                      <p:cBhvr>
                                        <p:cTn id="262" dur="200" fill="hold">
                                          <p:stCondLst>
                                            <p:cond delay="400"/>
                                          </p:stCondLst>
                                        </p:cTn>
                                        <p:tgtEl>
                                          <p:spTgt spid="46"/>
                                        </p:tgtEl>
                                        <p:attrNameLst>
                                          <p:attrName>r</p:attrName>
                                        </p:attrNameLst>
                                      </p:cBhvr>
                                    </p:animRot>
                                    <p:animRot by="-240000">
                                      <p:cBhvr>
                                        <p:cTn id="263" dur="200" fill="hold">
                                          <p:stCondLst>
                                            <p:cond delay="600"/>
                                          </p:stCondLst>
                                        </p:cTn>
                                        <p:tgtEl>
                                          <p:spTgt spid="46"/>
                                        </p:tgtEl>
                                        <p:attrNameLst>
                                          <p:attrName>r</p:attrName>
                                        </p:attrNameLst>
                                      </p:cBhvr>
                                    </p:animRot>
                                    <p:animRot by="120000">
                                      <p:cBhvr>
                                        <p:cTn id="264"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nvGrpSpPr>
          <p:cNvPr id="75" name="群組 74"/>
          <p:cNvGrpSpPr/>
          <p:nvPr/>
        </p:nvGrpSpPr>
        <p:grpSpPr>
          <a:xfrm>
            <a:off x="4153625" y="-13795"/>
            <a:ext cx="7724630" cy="6857999"/>
            <a:chOff x="0" y="0"/>
            <a:chExt cx="7724630" cy="6857999"/>
          </a:xfrm>
          <a:solidFill>
            <a:schemeClr val="accent1"/>
          </a:solidFill>
          <a:effectLst>
            <a:outerShdw blurRad="254000" dist="88900" algn="l" rotWithShape="0">
              <a:prstClr val="black">
                <a:alpha val="51000"/>
              </a:prstClr>
            </a:outerShdw>
          </a:effectLst>
        </p:grpSpPr>
        <p:sp>
          <p:nvSpPr>
            <p:cNvPr id="76" name="矩形 75"/>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77" name="圓角化同側角落矩形 76"/>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6" name="群組 45"/>
          <p:cNvGrpSpPr/>
          <p:nvPr/>
        </p:nvGrpSpPr>
        <p:grpSpPr>
          <a:xfrm>
            <a:off x="4255225" y="1"/>
            <a:ext cx="7724630" cy="6857999"/>
            <a:chOff x="0" y="0"/>
            <a:chExt cx="7724630" cy="6857999"/>
          </a:xfrm>
          <a:solidFill>
            <a:schemeClr val="accent1"/>
          </a:solidFill>
          <a:effectLst>
            <a:outerShdw blurRad="254000" dist="88900" algn="l" rotWithShape="0">
              <a:prstClr val="black">
                <a:alpha val="51000"/>
              </a:prstClr>
            </a:outerShdw>
          </a:effectLst>
        </p:grpSpPr>
        <p:sp>
          <p:nvSpPr>
            <p:cNvPr id="47" name="矩形 46"/>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48" name="圓角化同側角落矩形 47"/>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37" name="群組 36"/>
          <p:cNvGrpSpPr/>
          <p:nvPr/>
        </p:nvGrpSpPr>
        <p:grpSpPr>
          <a:xfrm>
            <a:off x="2831097" y="-13795"/>
            <a:ext cx="7724630" cy="6864858"/>
            <a:chOff x="0" y="-13648"/>
            <a:chExt cx="7724630" cy="6857999"/>
          </a:xfrm>
          <a:solidFill>
            <a:srgbClr val="63EB73"/>
          </a:solidFill>
          <a:effectLst>
            <a:outerShdw blurRad="254000" dist="88900" algn="l" rotWithShape="0">
              <a:prstClr val="black">
                <a:alpha val="51000"/>
              </a:prstClr>
            </a:outerShdw>
          </a:effectLst>
        </p:grpSpPr>
        <p:sp>
          <p:nvSpPr>
            <p:cNvPr id="38" name="矩形 37"/>
            <p:cNvSpPr/>
            <p:nvPr/>
          </p:nvSpPr>
          <p:spPr>
            <a:xfrm>
              <a:off x="0" y="-13648"/>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9" name="圓角化同側角落矩形 38"/>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9" name="群組 48"/>
          <p:cNvGrpSpPr/>
          <p:nvPr/>
        </p:nvGrpSpPr>
        <p:grpSpPr>
          <a:xfrm>
            <a:off x="2869769" y="4440"/>
            <a:ext cx="7724630" cy="6857999"/>
            <a:chOff x="0" y="0"/>
            <a:chExt cx="7724630" cy="6857999"/>
          </a:xfrm>
          <a:solidFill>
            <a:srgbClr val="63EB73"/>
          </a:solidFill>
          <a:effectLst>
            <a:outerShdw blurRad="254000" dist="88900" algn="l" rotWithShape="0">
              <a:prstClr val="black">
                <a:alpha val="51000"/>
              </a:prstClr>
            </a:outerShdw>
          </a:effectLst>
        </p:grpSpPr>
        <p:sp>
          <p:nvSpPr>
            <p:cNvPr id="50" name="矩形 49"/>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51" name="圓角化同側角落矩形 50"/>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0" name="群組 39"/>
          <p:cNvGrpSpPr/>
          <p:nvPr/>
        </p:nvGrpSpPr>
        <p:grpSpPr>
          <a:xfrm>
            <a:off x="1463200" y="-13795"/>
            <a:ext cx="7724630" cy="6856420"/>
            <a:chOff x="0" y="0"/>
            <a:chExt cx="7724630" cy="6857999"/>
          </a:xfrm>
          <a:solidFill>
            <a:srgbClr val="7BF0F9"/>
          </a:solidFill>
          <a:effectLst>
            <a:outerShdw blurRad="254000" dist="88900" algn="l" rotWithShape="0">
              <a:prstClr val="black">
                <a:alpha val="51000"/>
              </a:prstClr>
            </a:outerShdw>
          </a:effectLst>
        </p:grpSpPr>
        <p:sp>
          <p:nvSpPr>
            <p:cNvPr id="41" name="矩形 40"/>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42" name="圓角化同側角落矩形 41"/>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52" name="群組 51"/>
          <p:cNvGrpSpPr/>
          <p:nvPr/>
        </p:nvGrpSpPr>
        <p:grpSpPr>
          <a:xfrm>
            <a:off x="1463200" y="-2463"/>
            <a:ext cx="7724630" cy="6857999"/>
            <a:chOff x="0" y="0"/>
            <a:chExt cx="7724630" cy="6857999"/>
          </a:xfrm>
          <a:solidFill>
            <a:srgbClr val="7BF0F9"/>
          </a:solidFill>
          <a:effectLst>
            <a:outerShdw blurRad="254000" dist="88900" algn="l" rotWithShape="0">
              <a:prstClr val="black">
                <a:alpha val="51000"/>
              </a:prstClr>
            </a:outerShdw>
          </a:effectLst>
        </p:grpSpPr>
        <p:sp>
          <p:nvSpPr>
            <p:cNvPr id="53" name="矩形 52"/>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56" name="圓角化同側角落矩形 55"/>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78" name="群組 77"/>
          <p:cNvGrpSpPr/>
          <p:nvPr/>
        </p:nvGrpSpPr>
        <p:grpSpPr>
          <a:xfrm>
            <a:off x="1102" y="-13795"/>
            <a:ext cx="7724630" cy="6875708"/>
            <a:chOff x="0" y="0"/>
            <a:chExt cx="7724630" cy="6857999"/>
          </a:xfrm>
          <a:solidFill>
            <a:srgbClr val="7094F8"/>
          </a:solidFill>
          <a:effectLst>
            <a:outerShdw blurRad="254000" dist="88900" algn="l" rotWithShape="0">
              <a:prstClr val="black">
                <a:alpha val="51000"/>
              </a:prstClr>
            </a:outerShdw>
          </a:effectLst>
        </p:grpSpPr>
        <p:sp>
          <p:nvSpPr>
            <p:cNvPr id="79" name="矩形 7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80" name="圓角化同側角落矩形 7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57" name="群組 56"/>
          <p:cNvGrpSpPr/>
          <p:nvPr/>
        </p:nvGrpSpPr>
        <p:grpSpPr>
          <a:xfrm>
            <a:off x="14186" y="0"/>
            <a:ext cx="7724630" cy="6857999"/>
            <a:chOff x="0" y="0"/>
            <a:chExt cx="7724630" cy="6857999"/>
          </a:xfrm>
          <a:solidFill>
            <a:srgbClr val="7094F8"/>
          </a:solidFill>
          <a:effectLst>
            <a:outerShdw blurRad="254000" dist="88900" algn="l" rotWithShape="0">
              <a:prstClr val="black">
                <a:alpha val="51000"/>
              </a:prstClr>
            </a:outerShdw>
          </a:effectLst>
        </p:grpSpPr>
        <p:sp>
          <p:nvSpPr>
            <p:cNvPr id="59" name="矩形 5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0" name="圓角化同側角落矩形 5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81" name="群組 80"/>
          <p:cNvGrpSpPr/>
          <p:nvPr/>
        </p:nvGrpSpPr>
        <p:grpSpPr>
          <a:xfrm>
            <a:off x="-26758" y="-13795"/>
            <a:ext cx="6438899" cy="6864858"/>
            <a:chOff x="0" y="-12700"/>
            <a:chExt cx="7708898" cy="6697762"/>
          </a:xfrm>
          <a:solidFill>
            <a:srgbClr val="FF706D"/>
          </a:solidFill>
          <a:effectLst>
            <a:outerShdw blurRad="254000" dist="88900" algn="l" rotWithShape="0">
              <a:prstClr val="black">
                <a:alpha val="51000"/>
              </a:prstClr>
            </a:outerShdw>
          </a:effectLst>
        </p:grpSpPr>
        <p:sp>
          <p:nvSpPr>
            <p:cNvPr id="82" name="矩形 81"/>
            <p:cNvSpPr/>
            <p:nvPr/>
          </p:nvSpPr>
          <p:spPr>
            <a:xfrm>
              <a:off x="0" y="-12700"/>
              <a:ext cx="7000517" cy="6697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83" name="圓角化同側角落矩形 82"/>
            <p:cNvSpPr/>
            <p:nvPr/>
          </p:nvSpPr>
          <p:spPr>
            <a:xfrm rot="5400000">
              <a:off x="5925556" y="1072178"/>
              <a:ext cx="2858301" cy="70838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61" name="群組 60"/>
          <p:cNvGrpSpPr/>
          <p:nvPr/>
        </p:nvGrpSpPr>
        <p:grpSpPr>
          <a:xfrm>
            <a:off x="0" y="4440"/>
            <a:ext cx="6438899" cy="6857999"/>
            <a:chOff x="0" y="-12700"/>
            <a:chExt cx="7708898" cy="6697762"/>
          </a:xfrm>
          <a:solidFill>
            <a:srgbClr val="FF706D"/>
          </a:solidFill>
          <a:effectLst>
            <a:outerShdw blurRad="254000" dist="88900" algn="l" rotWithShape="0">
              <a:prstClr val="black">
                <a:alpha val="51000"/>
              </a:prstClr>
            </a:outerShdw>
          </a:effectLst>
        </p:grpSpPr>
        <p:sp>
          <p:nvSpPr>
            <p:cNvPr id="62" name="矩形 61"/>
            <p:cNvSpPr/>
            <p:nvPr/>
          </p:nvSpPr>
          <p:spPr>
            <a:xfrm>
              <a:off x="0" y="-12700"/>
              <a:ext cx="7000517" cy="6697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3" name="圓角化同側角落矩形 62"/>
            <p:cNvSpPr/>
            <p:nvPr/>
          </p:nvSpPr>
          <p:spPr>
            <a:xfrm rot="5400000">
              <a:off x="5925556" y="1072178"/>
              <a:ext cx="2858301" cy="70838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64" name="文本占位符 9"/>
          <p:cNvSpPr txBox="1">
            <a:spLocks/>
          </p:cNvSpPr>
          <p:nvPr/>
        </p:nvSpPr>
        <p:spPr>
          <a:xfrm>
            <a:off x="82042" y="31209"/>
            <a:ext cx="5164281" cy="4068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4400" dirty="0">
                <a:solidFill>
                  <a:schemeClr val="bg1"/>
                </a:solidFill>
                <a:latin typeface="Times New Roman" panose="02020603050405020304" pitchFamily="18" charset="0"/>
                <a:ea typeface="Black Han Sans" pitchFamily="2" charset="-127"/>
                <a:cs typeface="Times New Roman" panose="02020603050405020304" pitchFamily="18" charset="0"/>
                <a:sym typeface="+mn-lt"/>
              </a:rPr>
              <a:t>The Impact of English Proficiency on the Tourism Industry of Taiwan </a:t>
            </a:r>
            <a:endParaRPr kumimoji="1" lang="zh-CN" altLang="en-US" sz="4400" dirty="0">
              <a:solidFill>
                <a:schemeClr val="bg1"/>
              </a:solidFill>
              <a:latin typeface="Times New Roman" panose="02020603050405020304" pitchFamily="18" charset="0"/>
              <a:ea typeface="Black Han Sans" pitchFamily="2" charset="-127"/>
              <a:cs typeface="Times New Roman" panose="02020603050405020304" pitchFamily="18" charset="0"/>
              <a:sym typeface="+mn-lt"/>
            </a:endParaRPr>
          </a:p>
        </p:txBody>
      </p:sp>
      <p:sp>
        <p:nvSpPr>
          <p:cNvPr id="65" name="文字方塊 64"/>
          <p:cNvSpPr txBox="1"/>
          <p:nvPr/>
        </p:nvSpPr>
        <p:spPr>
          <a:xfrm>
            <a:off x="82042" y="3715287"/>
            <a:ext cx="1348139" cy="2757678"/>
          </a:xfrm>
          <a:prstGeom prst="rect">
            <a:avLst/>
          </a:prstGeom>
          <a:noFill/>
        </p:spPr>
        <p:txBody>
          <a:bodyPr wrap="square" rtlCol="0">
            <a:spAutoFit/>
          </a:bodyPr>
          <a:lstStyle/>
          <a:p>
            <a:pPr>
              <a:lnSpc>
                <a:spcPct val="130000"/>
              </a:lnSpc>
              <a:spcBef>
                <a:spcPts val="600"/>
              </a:spcBef>
            </a:pPr>
            <a:r>
              <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rPr>
              <a:t>Members</a:t>
            </a:r>
            <a:r>
              <a:rPr lang="zh-TW" altLang="en-US" sz="2000" dirty="0" smtClean="0">
                <a:solidFill>
                  <a:srgbClr val="FFFDFD"/>
                </a:solidFill>
                <a:latin typeface="Times New Roman" panose="02020603050405020304" pitchFamily="18" charset="0"/>
                <a:ea typeface="Nunito"/>
                <a:cs typeface="Times New Roman" panose="02020603050405020304" pitchFamily="18" charset="0"/>
                <a:sym typeface="Nunito"/>
              </a:rPr>
              <a:t>：</a:t>
            </a:r>
            <a:endPar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Jocelyn          </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Jerry</a:t>
            </a:r>
            <a:endParaRPr lang="en-US" altLang="zh-TW" sz="2000" dirty="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Shirley</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Vicky</a:t>
            </a:r>
            <a:endParaRPr lang="en-US" altLang="zh-TW" sz="2000" dirty="0" smtClean="0">
              <a:solidFill>
                <a:srgbClr val="FFFDFD"/>
              </a:solidFill>
              <a:latin typeface="Times New Roman" panose="02020603050405020304" pitchFamily="18" charset="0"/>
              <a:cs typeface="Times New Roman" panose="02020603050405020304" pitchFamily="18" charset="0"/>
            </a:endParaRPr>
          </a:p>
          <a:p>
            <a:pPr>
              <a:lnSpc>
                <a:spcPct val="130000"/>
              </a:lnSpc>
              <a:spcBef>
                <a:spcPts val="600"/>
              </a:spcBef>
            </a:pPr>
            <a:endParaRPr lang="zh-TW" altLang="en-US" sz="14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6" name="文字方塊 65"/>
          <p:cNvSpPr txBox="1"/>
          <p:nvPr/>
        </p:nvSpPr>
        <p:spPr>
          <a:xfrm>
            <a:off x="1301242" y="4215448"/>
            <a:ext cx="1261572" cy="1446550"/>
          </a:xfrm>
          <a:prstGeom prst="rect">
            <a:avLst/>
          </a:prstGeom>
          <a:noFill/>
        </p:spPr>
        <p:txBody>
          <a:bodyPr wrap="square" rtlCol="0">
            <a:spAutoFit/>
          </a:bodyPr>
          <a:lstStyle/>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Daniel</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Kyle</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Lisa</a:t>
            </a:r>
            <a:endParaRPr lang="zh-TW" altLang="en-US" sz="2000" kern="0" dirty="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cxnSp>
        <p:nvCxnSpPr>
          <p:cNvPr id="67" name="直接连接符 6">
            <a:extLst>
              <a:ext uri="{FF2B5EF4-FFF2-40B4-BE49-F238E27FC236}">
                <a16:creationId xmlns:a16="http://schemas.microsoft.com/office/drawing/2014/main" xmlns="" id="{EBD17CE8-1494-4216-85A3-4601C3FFC6DE}"/>
              </a:ext>
            </a:extLst>
          </p:cNvPr>
          <p:cNvCxnSpPr>
            <a:cxnSpLocks/>
          </p:cNvCxnSpPr>
          <p:nvPr/>
        </p:nvCxnSpPr>
        <p:spPr>
          <a:xfrm>
            <a:off x="-36877" y="3217396"/>
            <a:ext cx="4911694"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8" name="直接连接符 6">
            <a:extLst>
              <a:ext uri="{FF2B5EF4-FFF2-40B4-BE49-F238E27FC236}">
                <a16:creationId xmlns:a16="http://schemas.microsoft.com/office/drawing/2014/main" xmlns="" id="{EBD17CE8-1494-4216-85A3-4601C3FFC6DE}"/>
              </a:ext>
            </a:extLst>
          </p:cNvPr>
          <p:cNvCxnSpPr>
            <a:cxnSpLocks/>
          </p:cNvCxnSpPr>
          <p:nvPr/>
        </p:nvCxnSpPr>
        <p:spPr>
          <a:xfrm flipH="1">
            <a:off x="4874817" y="-13795"/>
            <a:ext cx="33624" cy="7358024"/>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69342" y="3261830"/>
            <a:ext cx="3551932" cy="453457"/>
          </a:xfrm>
          <a:prstGeom prst="rect">
            <a:avLst/>
          </a:prstGeom>
          <a:noFill/>
        </p:spPr>
        <p:txBody>
          <a:bodyPr wrap="square" rtlCol="0">
            <a:spAutoFit/>
          </a:bodyPr>
          <a:lstStyle/>
          <a:p>
            <a:pPr>
              <a:lnSpc>
                <a:spcPct val="130000"/>
              </a:lnSpc>
              <a:spcBef>
                <a:spcPts val="600"/>
              </a:spcBef>
            </a:pP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Teacher </a:t>
            </a:r>
            <a:r>
              <a:rPr lang="zh-TW" altLang="en-US" sz="2000" kern="0" dirty="0" smtClean="0">
                <a:solidFill>
                  <a:schemeClr val="bg1"/>
                </a:solidFill>
                <a:latin typeface="微软雅黑" panose="020B0503020204020204" pitchFamily="34" charset="-122"/>
                <a:ea typeface="微软雅黑" panose="020B0503020204020204" pitchFamily="34" charset="-122"/>
                <a:cs typeface="+mn-ea"/>
                <a:sym typeface="+mn-lt"/>
              </a:rPr>
              <a:t>：</a:t>
            </a:r>
            <a:r>
              <a:rPr lang="en-US" altLang="zh-TW" sz="2000" kern="0" dirty="0">
                <a:solidFill>
                  <a:schemeClr val="bg1"/>
                </a:solidFill>
                <a:latin typeface="微软雅黑" panose="020B0503020204020204" pitchFamily="34" charset="-122"/>
                <a:ea typeface="微软雅黑" panose="020B0503020204020204" pitchFamily="34" charset="-122"/>
                <a:cs typeface="+mn-ea"/>
                <a:sym typeface="+mn-lt"/>
              </a:rPr>
              <a:t>C</a:t>
            </a: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hris Hung</a:t>
            </a:r>
            <a:endParaRPr lang="zh-TW" altLang="en-US" sz="2000" kern="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891" y="647842"/>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980" y="169964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1549" y="2470302"/>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957" y="3312431"/>
            <a:ext cx="828675" cy="294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136" y="31209"/>
            <a:ext cx="1590675"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群組 57"/>
          <p:cNvGrpSpPr/>
          <p:nvPr/>
        </p:nvGrpSpPr>
        <p:grpSpPr>
          <a:xfrm>
            <a:off x="12388984" y="-300254"/>
            <a:ext cx="14890615" cy="7345870"/>
            <a:chOff x="12388984" y="-300254"/>
            <a:chExt cx="14890615" cy="7345870"/>
          </a:xfrm>
          <a:solidFill>
            <a:srgbClr val="FF706C"/>
          </a:solidFill>
        </p:grpSpPr>
        <p:grpSp>
          <p:nvGrpSpPr>
            <p:cNvPr id="34" name="群組 33"/>
            <p:cNvGrpSpPr/>
            <p:nvPr/>
          </p:nvGrpSpPr>
          <p:grpSpPr>
            <a:xfrm flipH="1">
              <a:off x="12388984" y="-300254"/>
              <a:ext cx="14890615" cy="7345870"/>
              <a:chOff x="0" y="0"/>
              <a:chExt cx="7724630" cy="6857999"/>
            </a:xfrm>
            <a:grpFill/>
            <a:effectLst>
              <a:outerShdw blurRad="254000" dist="88900" algn="l" rotWithShape="0">
                <a:prstClr val="black">
                  <a:alpha val="51000"/>
                </a:prstClr>
              </a:outerShdw>
            </a:effectLst>
          </p:grpSpPr>
          <p:sp>
            <p:nvSpPr>
              <p:cNvPr id="35" name="矩形 34"/>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6" name="圓角化同側角落矩形 35"/>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54" name="文字方塊 53"/>
            <p:cNvSpPr txBox="1"/>
            <p:nvPr/>
          </p:nvSpPr>
          <p:spPr>
            <a:xfrm>
              <a:off x="18171886" y="967529"/>
              <a:ext cx="6560457" cy="1392369"/>
            </a:xfrm>
            <a:prstGeom prst="rect">
              <a:avLst/>
            </a:prstGeom>
            <a:grpFill/>
          </p:spPr>
          <p:txBody>
            <a:bodyPr wrap="square" rtlCol="0">
              <a:spAutoFit/>
            </a:bodyPr>
            <a:lstStyle/>
            <a:p>
              <a:pPr>
                <a:lnSpc>
                  <a:spcPct val="130000"/>
                </a:lnSpc>
                <a:spcBef>
                  <a:spcPts val="600"/>
                </a:spcBef>
              </a:pPr>
              <a:r>
                <a:rPr lang="en-US" altLang="zh-TW"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Chapter Five </a:t>
              </a:r>
              <a:endParaRPr lang="zh-TW" altLang="en-US"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55" name="文字方塊 54"/>
            <p:cNvSpPr txBox="1"/>
            <p:nvPr/>
          </p:nvSpPr>
          <p:spPr>
            <a:xfrm>
              <a:off x="17588446" y="3685260"/>
              <a:ext cx="7862354" cy="972574"/>
            </a:xfrm>
            <a:prstGeom prst="rect">
              <a:avLst/>
            </a:prstGeom>
            <a:grpFill/>
          </p:spPr>
          <p:txBody>
            <a:bodyPr wrap="square" rtlCol="0">
              <a:spAutoFit/>
            </a:bodyPr>
            <a:lstStyle/>
            <a:p>
              <a:pPr>
                <a:lnSpc>
                  <a:spcPct val="130000"/>
                </a:lnSpc>
                <a:spcBef>
                  <a:spcPts val="600"/>
                </a:spcBef>
              </a:pPr>
              <a:r>
                <a:rPr lang="en-US" altLang="zh-TW"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Conclusion and Suggestions </a:t>
              </a:r>
              <a:endParaRPr lang="zh-TW" altLang="en-US"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179198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1.28305E-6 -2.39593E-6 L 1.32604 -0.0074 " pathEditMode="relative" rAng="0" ptsTypes="AA">
                                      <p:cBhvr>
                                        <p:cTn id="6" dur="1500" fill="hold"/>
                                        <p:tgtEl>
                                          <p:spTgt spid="81"/>
                                        </p:tgtEl>
                                        <p:attrNameLst>
                                          <p:attrName>ppt_x</p:attrName>
                                          <p:attrName>ppt_y</p:attrName>
                                        </p:attrNameLst>
                                      </p:cBhvr>
                                      <p:rCtr x="66302" y="-370"/>
                                    </p:animMotion>
                                  </p:childTnLst>
                                </p:cTn>
                              </p:par>
                              <p:par>
                                <p:cTn id="7" presetID="35" presetClass="path" presetSubtype="0" accel="50000" decel="50000" fill="hold" nodeType="withEffect">
                                  <p:stCondLst>
                                    <p:cond delay="0"/>
                                  </p:stCondLst>
                                  <p:childTnLst>
                                    <p:animMotion origin="layout" path="M -2.91667E-6 3.33333E-6 L -1.21432 0.00787 " pathEditMode="relative" rAng="0" ptsTypes="AA">
                                      <p:cBhvr>
                                        <p:cTn id="8" dur="1250" fill="hold"/>
                                        <p:tgtEl>
                                          <p:spTgt spid="58"/>
                                        </p:tgtEl>
                                        <p:attrNameLst>
                                          <p:attrName>ppt_x</p:attrName>
                                          <p:attrName>ppt_y</p:attrName>
                                        </p:attrNameLst>
                                      </p:cBhvr>
                                      <p:rCtr x="-60716"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nvGrpSpPr>
          <p:cNvPr id="75" name="群組 74"/>
          <p:cNvGrpSpPr/>
          <p:nvPr/>
        </p:nvGrpSpPr>
        <p:grpSpPr>
          <a:xfrm>
            <a:off x="4153625" y="-13795"/>
            <a:ext cx="7724630" cy="6857999"/>
            <a:chOff x="0" y="0"/>
            <a:chExt cx="7724630" cy="6857999"/>
          </a:xfrm>
          <a:solidFill>
            <a:schemeClr val="accent1"/>
          </a:solidFill>
          <a:effectLst>
            <a:outerShdw blurRad="254000" dist="88900" algn="l" rotWithShape="0">
              <a:prstClr val="black">
                <a:alpha val="51000"/>
              </a:prstClr>
            </a:outerShdw>
          </a:effectLst>
        </p:grpSpPr>
        <p:sp>
          <p:nvSpPr>
            <p:cNvPr id="76" name="矩形 75"/>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77" name="圓角化同側角落矩形 76"/>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6" name="群組 45"/>
          <p:cNvGrpSpPr/>
          <p:nvPr/>
        </p:nvGrpSpPr>
        <p:grpSpPr>
          <a:xfrm>
            <a:off x="4255225" y="1"/>
            <a:ext cx="7724630" cy="6857999"/>
            <a:chOff x="0" y="0"/>
            <a:chExt cx="7724630" cy="6857999"/>
          </a:xfrm>
          <a:solidFill>
            <a:schemeClr val="accent1"/>
          </a:solidFill>
          <a:effectLst>
            <a:outerShdw blurRad="254000" dist="88900" algn="l" rotWithShape="0">
              <a:prstClr val="black">
                <a:alpha val="51000"/>
              </a:prstClr>
            </a:outerShdw>
          </a:effectLst>
        </p:grpSpPr>
        <p:sp>
          <p:nvSpPr>
            <p:cNvPr id="47" name="矩形 46"/>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48" name="圓角化同側角落矩形 47"/>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9" name="群組 48"/>
          <p:cNvGrpSpPr/>
          <p:nvPr/>
        </p:nvGrpSpPr>
        <p:grpSpPr>
          <a:xfrm>
            <a:off x="2869769" y="4440"/>
            <a:ext cx="7724630" cy="6857999"/>
            <a:chOff x="0" y="0"/>
            <a:chExt cx="7724630" cy="6857999"/>
          </a:xfrm>
          <a:solidFill>
            <a:srgbClr val="63EB73"/>
          </a:solidFill>
          <a:effectLst>
            <a:outerShdw blurRad="254000" dist="88900" algn="l" rotWithShape="0">
              <a:prstClr val="black">
                <a:alpha val="51000"/>
              </a:prstClr>
            </a:outerShdw>
          </a:effectLst>
        </p:grpSpPr>
        <p:sp>
          <p:nvSpPr>
            <p:cNvPr id="50" name="矩形 49"/>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51" name="圓角化同側角落矩形 50"/>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52" name="群組 51"/>
          <p:cNvGrpSpPr/>
          <p:nvPr/>
        </p:nvGrpSpPr>
        <p:grpSpPr>
          <a:xfrm>
            <a:off x="1463200" y="-2463"/>
            <a:ext cx="7724630" cy="6857999"/>
            <a:chOff x="0" y="0"/>
            <a:chExt cx="7724630" cy="6857999"/>
          </a:xfrm>
          <a:solidFill>
            <a:srgbClr val="7BF0F9"/>
          </a:solidFill>
          <a:effectLst>
            <a:outerShdw blurRad="254000" dist="88900" algn="l" rotWithShape="0">
              <a:prstClr val="black">
                <a:alpha val="51000"/>
              </a:prstClr>
            </a:outerShdw>
          </a:effectLst>
        </p:grpSpPr>
        <p:sp>
          <p:nvSpPr>
            <p:cNvPr id="53" name="矩形 52"/>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56" name="圓角化同側角落矩形 55"/>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57" name="群組 56"/>
          <p:cNvGrpSpPr/>
          <p:nvPr/>
        </p:nvGrpSpPr>
        <p:grpSpPr>
          <a:xfrm>
            <a:off x="14186" y="0"/>
            <a:ext cx="7724630" cy="6857999"/>
            <a:chOff x="0" y="0"/>
            <a:chExt cx="7724630" cy="6857999"/>
          </a:xfrm>
          <a:solidFill>
            <a:srgbClr val="7094F8"/>
          </a:solidFill>
          <a:effectLst>
            <a:outerShdw blurRad="254000" dist="88900" algn="l" rotWithShape="0">
              <a:prstClr val="black">
                <a:alpha val="51000"/>
              </a:prstClr>
            </a:outerShdw>
          </a:effectLst>
        </p:grpSpPr>
        <p:sp>
          <p:nvSpPr>
            <p:cNvPr id="59" name="矩形 5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0" name="圓角化同側角落矩形 5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61" name="群組 60"/>
          <p:cNvGrpSpPr/>
          <p:nvPr/>
        </p:nvGrpSpPr>
        <p:grpSpPr>
          <a:xfrm>
            <a:off x="0" y="4440"/>
            <a:ext cx="6438899" cy="6857999"/>
            <a:chOff x="0" y="-12700"/>
            <a:chExt cx="7708898" cy="6697762"/>
          </a:xfrm>
          <a:solidFill>
            <a:srgbClr val="FF706D"/>
          </a:solidFill>
          <a:effectLst>
            <a:outerShdw blurRad="254000" dist="88900" algn="l" rotWithShape="0">
              <a:prstClr val="black">
                <a:alpha val="51000"/>
              </a:prstClr>
            </a:outerShdw>
          </a:effectLst>
        </p:grpSpPr>
        <p:sp>
          <p:nvSpPr>
            <p:cNvPr id="62" name="矩形 61"/>
            <p:cNvSpPr/>
            <p:nvPr/>
          </p:nvSpPr>
          <p:spPr>
            <a:xfrm>
              <a:off x="0" y="-12700"/>
              <a:ext cx="7000517" cy="6697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3" name="圓角化同側角落矩形 62"/>
            <p:cNvSpPr/>
            <p:nvPr/>
          </p:nvSpPr>
          <p:spPr>
            <a:xfrm rot="5400000">
              <a:off x="5925556" y="1072178"/>
              <a:ext cx="2858301" cy="70838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64" name="文本占位符 9"/>
          <p:cNvSpPr txBox="1">
            <a:spLocks/>
          </p:cNvSpPr>
          <p:nvPr/>
        </p:nvSpPr>
        <p:spPr>
          <a:xfrm>
            <a:off x="82042" y="31209"/>
            <a:ext cx="5164281" cy="4068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1" lang="zh-CN" altLang="en-US" sz="2000" dirty="0">
              <a:solidFill>
                <a:schemeClr val="bg1"/>
              </a:solidFill>
              <a:latin typeface="Times New Roman" panose="02020603050405020304" pitchFamily="18" charset="0"/>
              <a:cs typeface="Times New Roman" panose="02020603050405020304" pitchFamily="18" charset="0"/>
              <a:sym typeface="+mn-lt"/>
            </a:endParaRPr>
          </a:p>
        </p:txBody>
      </p:sp>
      <p:cxnSp>
        <p:nvCxnSpPr>
          <p:cNvPr id="67" name="直接连接符 6">
            <a:extLst>
              <a:ext uri="{FF2B5EF4-FFF2-40B4-BE49-F238E27FC236}">
                <a16:creationId xmlns:a16="http://schemas.microsoft.com/office/drawing/2014/main" xmlns="" id="{EBD17CE8-1494-4216-85A3-4601C3FFC6DE}"/>
              </a:ext>
            </a:extLst>
          </p:cNvPr>
          <p:cNvCxnSpPr>
            <a:cxnSpLocks/>
          </p:cNvCxnSpPr>
          <p:nvPr/>
        </p:nvCxnSpPr>
        <p:spPr>
          <a:xfrm>
            <a:off x="-36877" y="3061902"/>
            <a:ext cx="4911694" cy="0"/>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8" name="直接连接符 6">
            <a:extLst>
              <a:ext uri="{FF2B5EF4-FFF2-40B4-BE49-F238E27FC236}">
                <a16:creationId xmlns:a16="http://schemas.microsoft.com/office/drawing/2014/main" xmlns="" id="{EBD17CE8-1494-4216-85A3-4601C3FFC6DE}"/>
              </a:ext>
            </a:extLst>
          </p:cNvPr>
          <p:cNvCxnSpPr>
            <a:cxnSpLocks/>
          </p:cNvCxnSpPr>
          <p:nvPr/>
        </p:nvCxnSpPr>
        <p:spPr>
          <a:xfrm flipH="1">
            <a:off x="4874817" y="-13795"/>
            <a:ext cx="33624" cy="6995166"/>
          </a:xfrm>
          <a:prstGeom prst="line">
            <a:avLst/>
          </a:prstGeom>
          <a:ln w="31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891" y="647842"/>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980" y="169964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1549" y="2470302"/>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957" y="3312431"/>
            <a:ext cx="828675" cy="294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136" y="31209"/>
            <a:ext cx="1590675"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文本占位符 9"/>
          <p:cNvSpPr txBox="1">
            <a:spLocks/>
          </p:cNvSpPr>
          <p:nvPr/>
        </p:nvSpPr>
        <p:spPr>
          <a:xfrm>
            <a:off x="82042" y="1853287"/>
            <a:ext cx="5164281" cy="85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4000" dirty="0" smtClean="0">
                <a:latin typeface="Times New Roman" panose="02020603050405020304" pitchFamily="18" charset="0"/>
                <a:ea typeface="Black Han Sans" pitchFamily="2" charset="-127"/>
                <a:cs typeface="Times New Roman" panose="02020603050405020304" pitchFamily="18" charset="0"/>
                <a:sym typeface="+mn-lt"/>
              </a:rPr>
              <a:t>THANK</a:t>
            </a:r>
            <a:r>
              <a:rPr kumimoji="1" lang="zh-CN" altLang="en-US" sz="4000" dirty="0" smtClean="0">
                <a:latin typeface="Times New Roman" panose="02020603050405020304" pitchFamily="18" charset="0"/>
                <a:cs typeface="Times New Roman" panose="02020603050405020304" pitchFamily="18" charset="0"/>
                <a:sym typeface="+mn-lt"/>
              </a:rPr>
              <a:t> </a:t>
            </a:r>
            <a:r>
              <a:rPr kumimoji="1" lang="en-US" altLang="zh-CN" sz="4000" dirty="0" smtClean="0">
                <a:latin typeface="Times New Roman" panose="02020603050405020304" pitchFamily="18" charset="0"/>
                <a:ea typeface="Black Han Sans" pitchFamily="2" charset="-127"/>
                <a:cs typeface="Times New Roman" panose="02020603050405020304" pitchFamily="18" charset="0"/>
                <a:sym typeface="+mn-lt"/>
              </a:rPr>
              <a:t>YOU</a:t>
            </a:r>
            <a:r>
              <a:rPr kumimoji="1" lang="zh-TW" altLang="en-US" sz="4000" dirty="0" smtClean="0">
                <a:latin typeface="Times New Roman" panose="02020603050405020304" pitchFamily="18" charset="0"/>
                <a:ea typeface="Black Han Sans" pitchFamily="2" charset="-127"/>
                <a:cs typeface="Times New Roman" panose="02020603050405020304" pitchFamily="18" charset="0"/>
                <a:sym typeface="+mn-lt"/>
              </a:rPr>
              <a:t>！</a:t>
            </a:r>
            <a:endParaRPr kumimoji="1" lang="zh-CN" altLang="en-US" sz="4000"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424022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6" name="矩形 5"/>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06" name="标题 105">
            <a:extLst>
              <a:ext uri="{FF2B5EF4-FFF2-40B4-BE49-F238E27FC236}">
                <a16:creationId xmlns="" xmlns:a16="http://schemas.microsoft.com/office/drawing/2014/main" id="{2C14365E-3523-4D65-B211-60204DBF23D0}"/>
              </a:ext>
            </a:extLst>
          </p:cNvPr>
          <p:cNvSpPr>
            <a:spLocks noGrp="1"/>
          </p:cNvSpPr>
          <p:nvPr>
            <p:ph type="title"/>
          </p:nvPr>
        </p:nvSpPr>
        <p:spPr>
          <a:xfrm>
            <a:off x="687280" y="389783"/>
            <a:ext cx="5203851" cy="664318"/>
          </a:xfrm>
        </p:spPr>
        <p:txBody>
          <a:bodyPr/>
          <a:lstStyle/>
          <a:p>
            <a:r>
              <a:rPr lang="en-US" altLang="zh-TW" sz="4000" dirty="0" smtClean="0">
                <a:latin typeface="Bodoni MT Black" panose="02070A03080606020203" pitchFamily="18" charset="0"/>
              </a:rPr>
              <a:t>Background</a:t>
            </a:r>
            <a:endParaRPr lang="zh-CN" altLang="en-US" sz="4000" dirty="0">
              <a:latin typeface="Bodoni MT Black" panose="02070A03080606020203" pitchFamily="18" charset="0"/>
            </a:endParaRPr>
          </a:p>
        </p:txBody>
      </p:sp>
      <p:sp>
        <p:nvSpPr>
          <p:cNvPr id="139" name="矩形 138"/>
          <p:cNvSpPr/>
          <p:nvPr/>
        </p:nvSpPr>
        <p:spPr>
          <a:xfrm>
            <a:off x="4902200" y="2194443"/>
            <a:ext cx="6324600" cy="2583977"/>
          </a:xfrm>
          <a:prstGeom prst="rect">
            <a:avLst/>
          </a:prstGeom>
        </p:spPr>
        <p:txBody>
          <a:bodyPr wrap="square">
            <a:spAutoFit/>
          </a:bodyPr>
          <a:lstStyle/>
          <a:p>
            <a:pPr algn="ctr">
              <a:lnSpc>
                <a:spcPct val="130000"/>
              </a:lnSpc>
              <a:spcBef>
                <a:spcPts val="600"/>
              </a:spcBef>
            </a:pPr>
            <a:r>
              <a:rPr lang="en-US" altLang="zh-TW" sz="3200" dirty="0"/>
              <a:t>English ability is an indispensable ability in tourism, and English is a common language in the world</a:t>
            </a:r>
            <a:endParaRPr lang="zh-TW" altLang="en-US" sz="3200" dirty="0"/>
          </a:p>
        </p:txBody>
      </p:sp>
      <p:pic>
        <p:nvPicPr>
          <p:cNvPr id="350" name="Google Shape;229;p19" descr="「different language icon」的圖片搜尋結果"/>
          <p:cNvPicPr preferRelativeResize="0"/>
          <p:nvPr/>
        </p:nvPicPr>
        <p:blipFill rotWithShape="1">
          <a:blip r:embed="rId2">
            <a:alphaModFix/>
          </a:blip>
          <a:srcRect b="8916"/>
          <a:stretch/>
        </p:blipFill>
        <p:spPr>
          <a:xfrm>
            <a:off x="876300" y="1598014"/>
            <a:ext cx="3314700" cy="3776833"/>
          </a:xfrm>
          <a:prstGeom prst="rect">
            <a:avLst/>
          </a:prstGeom>
          <a:noFill/>
          <a:ln>
            <a:noFill/>
          </a:ln>
        </p:spPr>
      </p:pic>
    </p:spTree>
    <p:extLst>
      <p:ext uri="{BB962C8B-B14F-4D97-AF65-F5344CB8AC3E}">
        <p14:creationId xmlns:p14="http://schemas.microsoft.com/office/powerpoint/2010/main" val="1652949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250"/>
                                        <p:tgtEl>
                                          <p:spTgt spid="106"/>
                                        </p:tgtEl>
                                      </p:cBhvr>
                                    </p:animEffect>
                                  </p:childTnLst>
                                </p:cTn>
                              </p:par>
                            </p:childTnLst>
                          </p:cTn>
                        </p:par>
                        <p:par>
                          <p:cTn id="8" fill="hold">
                            <p:stCondLst>
                              <p:cond delay="250"/>
                            </p:stCondLst>
                            <p:childTnLst>
                              <p:par>
                                <p:cTn id="9" presetID="21" presetClass="entr" presetSubtype="1"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wheel(1)">
                                      <p:cBhvr>
                                        <p:cTn id="11" dur="750"/>
                                        <p:tgtEl>
                                          <p:spTgt spid="139"/>
                                        </p:tgtEl>
                                      </p:cBhvr>
                                    </p:animEffect>
                                  </p:childTnLst>
                                </p:cTn>
                              </p:par>
                            </p:childTnLst>
                          </p:cTn>
                        </p:par>
                        <p:par>
                          <p:cTn id="12" fill="hold">
                            <p:stCondLst>
                              <p:cond delay="1000"/>
                            </p:stCondLst>
                            <p:childTnLst>
                              <p:par>
                                <p:cTn id="13" presetID="8" presetClass="emph" presetSubtype="0" fill="hold" nodeType="afterEffect">
                                  <p:stCondLst>
                                    <p:cond delay="0"/>
                                  </p:stCondLst>
                                  <p:childTnLst>
                                    <p:animRot by="21600000">
                                      <p:cBhvr>
                                        <p:cTn id="14" dur="6000" fill="hold"/>
                                        <p:tgtEl>
                                          <p:spTgt spid="3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06" name="标题 105">
            <a:extLst>
              <a:ext uri="{FF2B5EF4-FFF2-40B4-BE49-F238E27FC236}">
                <a16:creationId xmlns="" xmlns:a16="http://schemas.microsoft.com/office/drawing/2014/main" id="{2C14365E-3523-4D65-B211-60204DBF23D0}"/>
              </a:ext>
            </a:extLst>
          </p:cNvPr>
          <p:cNvSpPr>
            <a:spLocks noGrp="1"/>
          </p:cNvSpPr>
          <p:nvPr>
            <p:ph type="title"/>
          </p:nvPr>
        </p:nvSpPr>
        <p:spPr>
          <a:xfrm>
            <a:off x="443176" y="454802"/>
            <a:ext cx="6934644" cy="664318"/>
          </a:xfrm>
        </p:spPr>
        <p:txBody>
          <a:bodyPr/>
          <a:lstStyle/>
          <a:p>
            <a:r>
              <a:rPr lang="en-US" altLang="zh-TW" sz="4000" dirty="0">
                <a:latin typeface="Bodoni MT Black" panose="02070A03080606020203" pitchFamily="18" charset="0"/>
              </a:rPr>
              <a:t>The purpose of the study</a:t>
            </a:r>
            <a:endParaRPr lang="zh-CN" altLang="en-US" sz="4000" dirty="0">
              <a:latin typeface="Bodoni MT Black" panose="02070A03080606020203" pitchFamily="18" charset="0"/>
            </a:endParaRPr>
          </a:p>
        </p:txBody>
      </p:sp>
      <p:sp>
        <p:nvSpPr>
          <p:cNvPr id="8" name="ïSliḋe">
            <a:extLst>
              <a:ext uri="{FF2B5EF4-FFF2-40B4-BE49-F238E27FC236}">
                <a16:creationId xmlns="" xmlns:a16="http://schemas.microsoft.com/office/drawing/2014/main" id="{A4674ECD-7033-48C9-B7A1-30A55C8189A9}"/>
              </a:ext>
            </a:extLst>
          </p:cNvPr>
          <p:cNvSpPr/>
          <p:nvPr/>
        </p:nvSpPr>
        <p:spPr bwMode="auto">
          <a:xfrm>
            <a:off x="205878" y="2474501"/>
            <a:ext cx="4920434" cy="209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en-US" altLang="zh-TW" sz="2400" dirty="0" smtClean="0">
                <a:latin typeface="Anton" panose="00000500000000000000" pitchFamily="2" charset="0"/>
                <a:ea typeface="Black Han Sans" pitchFamily="2" charset="-127"/>
              </a:rPr>
              <a:t>Exploring </a:t>
            </a:r>
            <a:r>
              <a:rPr lang="en-US" altLang="zh-TW" sz="2400" dirty="0">
                <a:latin typeface="Anton" panose="00000500000000000000" pitchFamily="2" charset="0"/>
                <a:ea typeface="Black Han Sans" pitchFamily="2" charset="-127"/>
              </a:rPr>
              <a:t>self-awareness of the English proficiency of the people engaged in the tour </a:t>
            </a:r>
            <a:r>
              <a:rPr lang="en-US" altLang="zh-TW" sz="2400" dirty="0" smtClean="0">
                <a:latin typeface="Anton" panose="00000500000000000000" pitchFamily="2" charset="0"/>
                <a:ea typeface="Black Han Sans" pitchFamily="2" charset="-127"/>
              </a:rPr>
              <a:t>business</a:t>
            </a:r>
          </a:p>
          <a:p>
            <a:pPr marL="171450" indent="-171450">
              <a:lnSpc>
                <a:spcPct val="150000"/>
              </a:lnSpc>
              <a:spcBef>
                <a:spcPct val="0"/>
              </a:spcBef>
              <a:buFont typeface="Arial" panose="020B0604020202020204" pitchFamily="34" charset="0"/>
              <a:buChar char="•"/>
            </a:pPr>
            <a:endParaRPr lang="zh-TW" altLang="en-US" dirty="0"/>
          </a:p>
          <a:p>
            <a:pPr marL="171450" indent="-171450">
              <a:lnSpc>
                <a:spcPct val="150000"/>
              </a:lnSpc>
              <a:spcBef>
                <a:spcPct val="0"/>
              </a:spcBef>
              <a:buFont typeface="Arial" panose="020B0604020202020204" pitchFamily="34" charset="0"/>
              <a:buChar char="•"/>
            </a:pPr>
            <a:endParaRPr lang="zh-TW" altLang="en-US" dirty="0" smtClean="0"/>
          </a:p>
          <a:p>
            <a:pPr marL="171450" indent="-171450">
              <a:lnSpc>
                <a:spcPct val="150000"/>
              </a:lnSpc>
              <a:spcBef>
                <a:spcPct val="0"/>
              </a:spcBef>
              <a:buFont typeface="Arial" panose="020B0604020202020204" pitchFamily="34" charset="0"/>
              <a:buChar char="•"/>
            </a:pPr>
            <a:endParaRPr lang="zh-CN" altLang="en-US" dirty="0"/>
          </a:p>
        </p:txBody>
      </p:sp>
      <p:sp>
        <p:nvSpPr>
          <p:cNvPr id="130" name="ïSliḋe">
            <a:extLst>
              <a:ext uri="{FF2B5EF4-FFF2-40B4-BE49-F238E27FC236}">
                <a16:creationId xmlns="" xmlns:a16="http://schemas.microsoft.com/office/drawing/2014/main" id="{A4674ECD-7033-48C9-B7A1-30A55C8189A9}"/>
              </a:ext>
            </a:extLst>
          </p:cNvPr>
          <p:cNvSpPr/>
          <p:nvPr/>
        </p:nvSpPr>
        <p:spPr bwMode="auto">
          <a:xfrm>
            <a:off x="7377820" y="2619644"/>
            <a:ext cx="4670021" cy="180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50000"/>
              </a:lnSpc>
              <a:spcBef>
                <a:spcPct val="0"/>
              </a:spcBef>
            </a:pPr>
            <a:r>
              <a:rPr lang="en-US" altLang="zh-TW" sz="2400" dirty="0" smtClean="0">
                <a:latin typeface="Anton" panose="00000500000000000000" pitchFamily="2" charset="0"/>
              </a:rPr>
              <a:t>Understanding </a:t>
            </a:r>
            <a:r>
              <a:rPr lang="en-US" altLang="zh-TW" sz="2400" dirty="0">
                <a:latin typeface="Anton" panose="00000500000000000000" pitchFamily="2" charset="0"/>
              </a:rPr>
              <a:t>if English proficiency affect consumer’s choices of visitors to Taiwan </a:t>
            </a:r>
            <a:endParaRPr lang="zh-TW" altLang="en-US" sz="2400" dirty="0">
              <a:latin typeface="Anton" panose="00000500000000000000" pitchFamily="2" charset="0"/>
            </a:endParaRPr>
          </a:p>
          <a:p>
            <a:pPr marL="171450" indent="-171450">
              <a:lnSpc>
                <a:spcPct val="150000"/>
              </a:lnSpc>
              <a:spcBef>
                <a:spcPct val="0"/>
              </a:spcBef>
              <a:buFont typeface="Arial" panose="020B0604020202020204" pitchFamily="34" charset="0"/>
              <a:buChar char="•"/>
            </a:pPr>
            <a:endParaRPr lang="en-US" altLang="zh-TW" dirty="0" smtClean="0"/>
          </a:p>
          <a:p>
            <a:pPr marL="171450" indent="-171450">
              <a:lnSpc>
                <a:spcPct val="150000"/>
              </a:lnSpc>
              <a:spcBef>
                <a:spcPct val="0"/>
              </a:spcBef>
              <a:buFont typeface="Arial" panose="020B0604020202020204" pitchFamily="34" charset="0"/>
              <a:buChar char="•"/>
            </a:pPr>
            <a:endParaRPr lang="zh-TW" altLang="en-US" dirty="0"/>
          </a:p>
          <a:p>
            <a:pPr marL="171450" indent="-171450">
              <a:lnSpc>
                <a:spcPct val="150000"/>
              </a:lnSpc>
              <a:spcBef>
                <a:spcPct val="0"/>
              </a:spcBef>
              <a:buFont typeface="Arial" panose="020B0604020202020204" pitchFamily="34" charset="0"/>
              <a:buChar char="•"/>
            </a:pPr>
            <a:endParaRPr lang="zh-TW" altLang="en-US" dirty="0" smtClean="0"/>
          </a:p>
          <a:p>
            <a:pPr marL="171450" indent="-171450">
              <a:lnSpc>
                <a:spcPct val="150000"/>
              </a:lnSpc>
              <a:spcBef>
                <a:spcPct val="0"/>
              </a:spcBef>
              <a:buFont typeface="Arial" panose="020B0604020202020204" pitchFamily="34" charset="0"/>
              <a:buChar char="•"/>
            </a:pPr>
            <a:endParaRPr lang="zh-CN" altLang="en-US" dirty="0"/>
          </a:p>
        </p:txBody>
      </p:sp>
      <p:pic>
        <p:nvPicPr>
          <p:cNvPr id="29" name="Google Shape;471;p24" descr="「questions」的圖片搜尋結果"/>
          <p:cNvPicPr preferRelativeResize="0"/>
          <p:nvPr/>
        </p:nvPicPr>
        <p:blipFill rotWithShape="1">
          <a:blip r:embed="rId2">
            <a:alphaModFix/>
          </a:blip>
          <a:srcRect/>
          <a:stretch/>
        </p:blipFill>
        <p:spPr>
          <a:xfrm>
            <a:off x="3420224" y="2278743"/>
            <a:ext cx="5324490" cy="4579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40329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down)">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500"/>
                            </p:stCondLst>
                            <p:childTnLst>
                              <p:par>
                                <p:cTn id="18" presetID="32" presetClass="emph" presetSubtype="0" fill="hold" grpId="1" nodeType="afterEffect">
                                  <p:stCondLst>
                                    <p:cond delay="0"/>
                                  </p:stCondLst>
                                  <p:childTnLst>
                                    <p:animRot by="120000">
                                      <p:cBhvr>
                                        <p:cTn id="19" dur="150" fill="hold">
                                          <p:stCondLst>
                                            <p:cond delay="0"/>
                                          </p:stCondLst>
                                        </p:cTn>
                                        <p:tgtEl>
                                          <p:spTgt spid="8"/>
                                        </p:tgtEl>
                                        <p:attrNameLst>
                                          <p:attrName>r</p:attrName>
                                        </p:attrNameLst>
                                      </p:cBhvr>
                                    </p:animRot>
                                    <p:animRot by="-240000">
                                      <p:cBhvr>
                                        <p:cTn id="20" dur="300" fill="hold">
                                          <p:stCondLst>
                                            <p:cond delay="300"/>
                                          </p:stCondLst>
                                        </p:cTn>
                                        <p:tgtEl>
                                          <p:spTgt spid="8"/>
                                        </p:tgtEl>
                                        <p:attrNameLst>
                                          <p:attrName>r</p:attrName>
                                        </p:attrNameLst>
                                      </p:cBhvr>
                                    </p:animRot>
                                    <p:animRot by="240000">
                                      <p:cBhvr>
                                        <p:cTn id="21" dur="300" fill="hold">
                                          <p:stCondLst>
                                            <p:cond delay="600"/>
                                          </p:stCondLst>
                                        </p:cTn>
                                        <p:tgtEl>
                                          <p:spTgt spid="8"/>
                                        </p:tgtEl>
                                        <p:attrNameLst>
                                          <p:attrName>r</p:attrName>
                                        </p:attrNameLst>
                                      </p:cBhvr>
                                    </p:animRot>
                                    <p:animRot by="-240000">
                                      <p:cBhvr>
                                        <p:cTn id="22" dur="300" fill="hold">
                                          <p:stCondLst>
                                            <p:cond delay="900"/>
                                          </p:stCondLst>
                                        </p:cTn>
                                        <p:tgtEl>
                                          <p:spTgt spid="8"/>
                                        </p:tgtEl>
                                        <p:attrNameLst>
                                          <p:attrName>r</p:attrName>
                                        </p:attrNameLst>
                                      </p:cBhvr>
                                    </p:animRot>
                                    <p:animRot by="120000">
                                      <p:cBhvr>
                                        <p:cTn id="23" dur="300" fill="hold">
                                          <p:stCondLst>
                                            <p:cond delay="1200"/>
                                          </p:stCondLst>
                                        </p:cTn>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arn(inVertical)">
                                      <p:cBhvr>
                                        <p:cTn id="28" dur="500"/>
                                        <p:tgtEl>
                                          <p:spTgt spid="130"/>
                                        </p:tgtEl>
                                      </p:cBhvr>
                                    </p:animEffect>
                                  </p:childTnLst>
                                </p:cTn>
                              </p:par>
                            </p:childTnLst>
                          </p:cTn>
                        </p:par>
                        <p:par>
                          <p:cTn id="29" fill="hold">
                            <p:stCondLst>
                              <p:cond delay="500"/>
                            </p:stCondLst>
                            <p:childTnLst>
                              <p:par>
                                <p:cTn id="30" presetID="32" presetClass="emph" presetSubtype="0" fill="hold" grpId="1" nodeType="afterEffect">
                                  <p:stCondLst>
                                    <p:cond delay="0"/>
                                  </p:stCondLst>
                                  <p:childTnLst>
                                    <p:animRot by="120000">
                                      <p:cBhvr>
                                        <p:cTn id="31" dur="150" fill="hold">
                                          <p:stCondLst>
                                            <p:cond delay="0"/>
                                          </p:stCondLst>
                                        </p:cTn>
                                        <p:tgtEl>
                                          <p:spTgt spid="130"/>
                                        </p:tgtEl>
                                        <p:attrNameLst>
                                          <p:attrName>r</p:attrName>
                                        </p:attrNameLst>
                                      </p:cBhvr>
                                    </p:animRot>
                                    <p:animRot by="-240000">
                                      <p:cBhvr>
                                        <p:cTn id="32" dur="300" fill="hold">
                                          <p:stCondLst>
                                            <p:cond delay="300"/>
                                          </p:stCondLst>
                                        </p:cTn>
                                        <p:tgtEl>
                                          <p:spTgt spid="130"/>
                                        </p:tgtEl>
                                        <p:attrNameLst>
                                          <p:attrName>r</p:attrName>
                                        </p:attrNameLst>
                                      </p:cBhvr>
                                    </p:animRot>
                                    <p:animRot by="240000">
                                      <p:cBhvr>
                                        <p:cTn id="33" dur="300" fill="hold">
                                          <p:stCondLst>
                                            <p:cond delay="600"/>
                                          </p:stCondLst>
                                        </p:cTn>
                                        <p:tgtEl>
                                          <p:spTgt spid="130"/>
                                        </p:tgtEl>
                                        <p:attrNameLst>
                                          <p:attrName>r</p:attrName>
                                        </p:attrNameLst>
                                      </p:cBhvr>
                                    </p:animRot>
                                    <p:animRot by="-240000">
                                      <p:cBhvr>
                                        <p:cTn id="34" dur="300" fill="hold">
                                          <p:stCondLst>
                                            <p:cond delay="900"/>
                                          </p:stCondLst>
                                        </p:cTn>
                                        <p:tgtEl>
                                          <p:spTgt spid="130"/>
                                        </p:tgtEl>
                                        <p:attrNameLst>
                                          <p:attrName>r</p:attrName>
                                        </p:attrNameLst>
                                      </p:cBhvr>
                                    </p:animRot>
                                    <p:animRot by="120000">
                                      <p:cBhvr>
                                        <p:cTn id="35" dur="300" fill="hold">
                                          <p:stCondLst>
                                            <p:cond delay="1200"/>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8" grpId="0"/>
      <p:bldP spid="8" grpId="1"/>
      <p:bldP spid="130" grpId="0"/>
      <p:bldP spid="13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nvGrpSpPr>
          <p:cNvPr id="75" name="群組 74"/>
          <p:cNvGrpSpPr/>
          <p:nvPr/>
        </p:nvGrpSpPr>
        <p:grpSpPr>
          <a:xfrm>
            <a:off x="4153625" y="-13795"/>
            <a:ext cx="7724630" cy="6857999"/>
            <a:chOff x="0" y="0"/>
            <a:chExt cx="7724630" cy="6857999"/>
          </a:xfrm>
          <a:solidFill>
            <a:schemeClr val="accent1"/>
          </a:solidFill>
          <a:effectLst>
            <a:outerShdw blurRad="254000" dist="88900" algn="l" rotWithShape="0">
              <a:prstClr val="black">
                <a:alpha val="51000"/>
              </a:prstClr>
            </a:outerShdw>
          </a:effectLst>
        </p:grpSpPr>
        <p:sp>
          <p:nvSpPr>
            <p:cNvPr id="76" name="矩形 75"/>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77" name="圓角化同側角落矩形 76"/>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6" name="群組 45"/>
          <p:cNvGrpSpPr/>
          <p:nvPr/>
        </p:nvGrpSpPr>
        <p:grpSpPr>
          <a:xfrm>
            <a:off x="4255225" y="1"/>
            <a:ext cx="7724630" cy="6857999"/>
            <a:chOff x="0" y="0"/>
            <a:chExt cx="7724630" cy="6857999"/>
          </a:xfrm>
          <a:solidFill>
            <a:schemeClr val="accent1"/>
          </a:solidFill>
          <a:effectLst>
            <a:outerShdw blurRad="254000" dist="88900" algn="l" rotWithShape="0">
              <a:prstClr val="black">
                <a:alpha val="51000"/>
              </a:prstClr>
            </a:outerShdw>
          </a:effectLst>
        </p:grpSpPr>
        <p:sp>
          <p:nvSpPr>
            <p:cNvPr id="47" name="矩形 46"/>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48" name="圓角化同側角落矩形 47"/>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37" name="群組 36"/>
          <p:cNvGrpSpPr/>
          <p:nvPr/>
        </p:nvGrpSpPr>
        <p:grpSpPr>
          <a:xfrm>
            <a:off x="2831097" y="-13795"/>
            <a:ext cx="7724630" cy="6864858"/>
            <a:chOff x="0" y="-13648"/>
            <a:chExt cx="7724630" cy="6857999"/>
          </a:xfrm>
          <a:solidFill>
            <a:srgbClr val="63EB73"/>
          </a:solidFill>
          <a:effectLst>
            <a:outerShdw blurRad="254000" dist="88900" algn="l" rotWithShape="0">
              <a:prstClr val="black">
                <a:alpha val="51000"/>
              </a:prstClr>
            </a:outerShdw>
          </a:effectLst>
        </p:grpSpPr>
        <p:sp>
          <p:nvSpPr>
            <p:cNvPr id="38" name="矩形 37"/>
            <p:cNvSpPr/>
            <p:nvPr/>
          </p:nvSpPr>
          <p:spPr>
            <a:xfrm>
              <a:off x="0" y="-13648"/>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9" name="圓角化同側角落矩形 38"/>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49" name="群組 48"/>
          <p:cNvGrpSpPr/>
          <p:nvPr/>
        </p:nvGrpSpPr>
        <p:grpSpPr>
          <a:xfrm>
            <a:off x="2869769" y="4440"/>
            <a:ext cx="7724630" cy="6857999"/>
            <a:chOff x="0" y="0"/>
            <a:chExt cx="7724630" cy="6857999"/>
          </a:xfrm>
          <a:solidFill>
            <a:srgbClr val="63EB73"/>
          </a:solidFill>
          <a:effectLst>
            <a:outerShdw blurRad="254000" dist="88900" algn="l" rotWithShape="0">
              <a:prstClr val="black">
                <a:alpha val="51000"/>
              </a:prstClr>
            </a:outerShdw>
          </a:effectLst>
        </p:grpSpPr>
        <p:sp>
          <p:nvSpPr>
            <p:cNvPr id="50" name="矩形 49"/>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51" name="圓角化同側角落矩形 50"/>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52" name="群組 51"/>
          <p:cNvGrpSpPr/>
          <p:nvPr/>
        </p:nvGrpSpPr>
        <p:grpSpPr>
          <a:xfrm>
            <a:off x="1463200" y="-2463"/>
            <a:ext cx="7724630" cy="6857999"/>
            <a:chOff x="0" y="0"/>
            <a:chExt cx="7724630" cy="6857999"/>
          </a:xfrm>
          <a:solidFill>
            <a:srgbClr val="7BF0F9"/>
          </a:solidFill>
          <a:effectLst>
            <a:outerShdw blurRad="254000" dist="88900" algn="l" rotWithShape="0">
              <a:prstClr val="black">
                <a:alpha val="51000"/>
              </a:prstClr>
            </a:outerShdw>
          </a:effectLst>
        </p:grpSpPr>
        <p:sp>
          <p:nvSpPr>
            <p:cNvPr id="53" name="矩形 52"/>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sp>
          <p:nvSpPr>
            <p:cNvPr id="56" name="圓角化同側角落矩形 55"/>
            <p:cNvSpPr/>
            <p:nvPr/>
          </p:nvSpPr>
          <p:spPr>
            <a:xfrm rot="5400000">
              <a:off x="5897394" y="25925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solidFill>
                  <a:srgbClr val="7094F8"/>
                </a:solidFill>
                <a:latin typeface="微软雅黑" panose="020B0503020204020204" pitchFamily="34" charset="-122"/>
                <a:ea typeface="微软雅黑" panose="020B0503020204020204" pitchFamily="34" charset="-122"/>
              </a:endParaRPr>
            </a:p>
          </p:txBody>
        </p:sp>
      </p:grpSp>
      <p:grpSp>
        <p:nvGrpSpPr>
          <p:cNvPr id="57" name="群組 56"/>
          <p:cNvGrpSpPr/>
          <p:nvPr/>
        </p:nvGrpSpPr>
        <p:grpSpPr>
          <a:xfrm>
            <a:off x="14186" y="0"/>
            <a:ext cx="7724630" cy="6857999"/>
            <a:chOff x="0" y="0"/>
            <a:chExt cx="7724630" cy="6857999"/>
          </a:xfrm>
          <a:solidFill>
            <a:srgbClr val="7094F8"/>
          </a:solidFill>
          <a:effectLst>
            <a:outerShdw blurRad="254000" dist="88900" algn="l" rotWithShape="0">
              <a:prstClr val="black">
                <a:alpha val="51000"/>
              </a:prstClr>
            </a:outerShdw>
          </a:effectLst>
        </p:grpSpPr>
        <p:sp>
          <p:nvSpPr>
            <p:cNvPr id="59" name="矩形 58"/>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0" name="圓角化同側角落矩形 59"/>
            <p:cNvSpPr/>
            <p:nvPr/>
          </p:nvSpPr>
          <p:spPr>
            <a:xfrm rot="5400000">
              <a:off x="5897394" y="173525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grpSp>
        <p:nvGrpSpPr>
          <p:cNvPr id="61" name="群組 60"/>
          <p:cNvGrpSpPr/>
          <p:nvPr/>
        </p:nvGrpSpPr>
        <p:grpSpPr>
          <a:xfrm>
            <a:off x="0" y="4440"/>
            <a:ext cx="6438899" cy="6857999"/>
            <a:chOff x="0" y="-12700"/>
            <a:chExt cx="7708898" cy="6697762"/>
          </a:xfrm>
          <a:solidFill>
            <a:srgbClr val="FF706D"/>
          </a:solidFill>
          <a:effectLst>
            <a:outerShdw blurRad="254000" dist="88900" algn="l" rotWithShape="0">
              <a:prstClr val="black">
                <a:alpha val="51000"/>
              </a:prstClr>
            </a:outerShdw>
          </a:effectLst>
        </p:grpSpPr>
        <p:sp>
          <p:nvSpPr>
            <p:cNvPr id="62" name="矩形 61"/>
            <p:cNvSpPr/>
            <p:nvPr/>
          </p:nvSpPr>
          <p:spPr>
            <a:xfrm>
              <a:off x="0" y="-12700"/>
              <a:ext cx="7000517" cy="6697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63" name="圓角化同側角落矩形 62"/>
            <p:cNvSpPr/>
            <p:nvPr/>
          </p:nvSpPr>
          <p:spPr>
            <a:xfrm rot="5400000">
              <a:off x="5925556" y="1072178"/>
              <a:ext cx="2858301" cy="70838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64" name="文本占位符 9"/>
          <p:cNvSpPr txBox="1">
            <a:spLocks/>
          </p:cNvSpPr>
          <p:nvPr/>
        </p:nvSpPr>
        <p:spPr>
          <a:xfrm>
            <a:off x="82042" y="31209"/>
            <a:ext cx="5164281" cy="4068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4400" dirty="0">
                <a:solidFill>
                  <a:schemeClr val="bg1"/>
                </a:solidFill>
                <a:latin typeface="Times New Roman" panose="02020603050405020304" pitchFamily="18" charset="0"/>
                <a:ea typeface="Black Han Sans" pitchFamily="2" charset="-127"/>
                <a:cs typeface="Times New Roman" panose="02020603050405020304" pitchFamily="18" charset="0"/>
                <a:sym typeface="+mn-lt"/>
              </a:rPr>
              <a:t>The Impact of English Proficiency on the Tourism Industry of Taiwan </a:t>
            </a:r>
            <a:endParaRPr kumimoji="1" lang="zh-CN" altLang="en-US" sz="4400" dirty="0">
              <a:solidFill>
                <a:schemeClr val="bg1"/>
              </a:solidFill>
              <a:latin typeface="Times New Roman" panose="02020603050405020304" pitchFamily="18" charset="0"/>
              <a:ea typeface="Black Han Sans" pitchFamily="2" charset="-127"/>
              <a:cs typeface="Times New Roman" panose="02020603050405020304" pitchFamily="18" charset="0"/>
              <a:sym typeface="+mn-lt"/>
            </a:endParaRPr>
          </a:p>
        </p:txBody>
      </p:sp>
      <p:sp>
        <p:nvSpPr>
          <p:cNvPr id="65" name="文字方塊 64"/>
          <p:cNvSpPr txBox="1"/>
          <p:nvPr/>
        </p:nvSpPr>
        <p:spPr>
          <a:xfrm>
            <a:off x="82042" y="3715287"/>
            <a:ext cx="1348139" cy="2757678"/>
          </a:xfrm>
          <a:prstGeom prst="rect">
            <a:avLst/>
          </a:prstGeom>
          <a:noFill/>
        </p:spPr>
        <p:txBody>
          <a:bodyPr wrap="square" rtlCol="0">
            <a:spAutoFit/>
          </a:bodyPr>
          <a:lstStyle/>
          <a:p>
            <a:pPr>
              <a:lnSpc>
                <a:spcPct val="130000"/>
              </a:lnSpc>
              <a:spcBef>
                <a:spcPts val="600"/>
              </a:spcBef>
            </a:pPr>
            <a:r>
              <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rPr>
              <a:t>Members</a:t>
            </a:r>
            <a:r>
              <a:rPr lang="zh-TW" altLang="en-US" sz="2000" dirty="0" smtClean="0">
                <a:solidFill>
                  <a:srgbClr val="FFFDFD"/>
                </a:solidFill>
                <a:latin typeface="Times New Roman" panose="02020603050405020304" pitchFamily="18" charset="0"/>
                <a:ea typeface="Nunito"/>
                <a:cs typeface="Times New Roman" panose="02020603050405020304" pitchFamily="18" charset="0"/>
                <a:sym typeface="Nunito"/>
              </a:rPr>
              <a:t>：</a:t>
            </a:r>
            <a:endParaRPr lang="en-US" altLang="zh-TW" sz="2000" dirty="0">
              <a:solidFill>
                <a:srgbClr val="FFFDFD"/>
              </a:solidFill>
              <a:latin typeface="Times New Roman" panose="02020603050405020304" pitchFamily="18" charset="0"/>
              <a:ea typeface="Nunito"/>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Jocelyn          </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Jerry</a:t>
            </a:r>
            <a:endParaRPr lang="en-US" altLang="zh-TW" sz="2000" dirty="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Shirley</a:t>
            </a:r>
            <a:endParaRPr lang="en-US" altLang="zh-TW" sz="2000" dirty="0" smtClean="0">
              <a:solidFill>
                <a:srgbClr val="FFFDFD"/>
              </a:solidFill>
              <a:latin typeface="Times New Roman" panose="02020603050405020304" pitchFamily="18" charset="0"/>
              <a:cs typeface="Times New Roman" panose="02020603050405020304" pitchFamily="18" charset="0"/>
              <a:sym typeface="Nunito"/>
            </a:endParaRPr>
          </a:p>
          <a:p>
            <a:pPr>
              <a:lnSpc>
                <a:spcPct val="130000"/>
              </a:lnSpc>
              <a:spcBef>
                <a:spcPts val="600"/>
              </a:spcBef>
            </a:pPr>
            <a:r>
              <a:rPr lang="en-US" altLang="zh-TW" sz="2000" dirty="0" smtClean="0">
                <a:solidFill>
                  <a:srgbClr val="FFFDFD"/>
                </a:solidFill>
                <a:latin typeface="Times New Roman" panose="02020603050405020304" pitchFamily="18" charset="0"/>
                <a:ea typeface="Nunito"/>
                <a:cs typeface="Times New Roman" panose="02020603050405020304" pitchFamily="18" charset="0"/>
                <a:sym typeface="Nunito"/>
              </a:rPr>
              <a:t>Vicky</a:t>
            </a:r>
            <a:endParaRPr lang="en-US" altLang="zh-TW" sz="2000" dirty="0" smtClean="0">
              <a:solidFill>
                <a:srgbClr val="FFFDFD"/>
              </a:solidFill>
              <a:latin typeface="Times New Roman" panose="02020603050405020304" pitchFamily="18" charset="0"/>
              <a:cs typeface="Times New Roman" panose="02020603050405020304" pitchFamily="18" charset="0"/>
            </a:endParaRPr>
          </a:p>
          <a:p>
            <a:pPr>
              <a:lnSpc>
                <a:spcPct val="130000"/>
              </a:lnSpc>
              <a:spcBef>
                <a:spcPts val="600"/>
              </a:spcBef>
            </a:pPr>
            <a:endParaRPr lang="zh-TW" altLang="en-US" sz="14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6" name="文字方塊 65"/>
          <p:cNvSpPr txBox="1"/>
          <p:nvPr/>
        </p:nvSpPr>
        <p:spPr>
          <a:xfrm>
            <a:off x="1301242" y="4215448"/>
            <a:ext cx="1261572" cy="1446550"/>
          </a:xfrm>
          <a:prstGeom prst="rect">
            <a:avLst/>
          </a:prstGeom>
          <a:noFill/>
        </p:spPr>
        <p:txBody>
          <a:bodyPr wrap="square" rtlCol="0">
            <a:spAutoFit/>
          </a:bodyPr>
          <a:lstStyle/>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Daniel</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Kyle</a:t>
            </a:r>
          </a:p>
          <a:p>
            <a:pPr>
              <a:lnSpc>
                <a:spcPct val="130000"/>
              </a:lnSpc>
              <a:spcBef>
                <a:spcPts val="600"/>
              </a:spcBef>
            </a:pPr>
            <a:r>
              <a:rPr lang="en-US" altLang="zh-TW" sz="2000" kern="0" dirty="0" smtClean="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rPr>
              <a:t>Lisa</a:t>
            </a:r>
            <a:endParaRPr lang="zh-TW" altLang="en-US" sz="2000" kern="0" dirty="0">
              <a:solidFill>
                <a:srgbClr val="FFFDFD"/>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cxnSp>
        <p:nvCxnSpPr>
          <p:cNvPr id="67" name="直接连接符 6">
            <a:extLst>
              <a:ext uri="{FF2B5EF4-FFF2-40B4-BE49-F238E27FC236}">
                <a16:creationId xmlns:a16="http://schemas.microsoft.com/office/drawing/2014/main" xmlns="" id="{EBD17CE8-1494-4216-85A3-4601C3FFC6DE}"/>
              </a:ext>
            </a:extLst>
          </p:cNvPr>
          <p:cNvCxnSpPr>
            <a:cxnSpLocks/>
          </p:cNvCxnSpPr>
          <p:nvPr/>
        </p:nvCxnSpPr>
        <p:spPr>
          <a:xfrm>
            <a:off x="-36877" y="3216784"/>
            <a:ext cx="4911694" cy="0"/>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8" name="直接连接符 6">
            <a:extLst>
              <a:ext uri="{FF2B5EF4-FFF2-40B4-BE49-F238E27FC236}">
                <a16:creationId xmlns:a16="http://schemas.microsoft.com/office/drawing/2014/main" xmlns="" id="{EBD17CE8-1494-4216-85A3-4601C3FFC6DE}"/>
              </a:ext>
            </a:extLst>
          </p:cNvPr>
          <p:cNvCxnSpPr>
            <a:cxnSpLocks/>
          </p:cNvCxnSpPr>
          <p:nvPr/>
        </p:nvCxnSpPr>
        <p:spPr>
          <a:xfrm flipH="1">
            <a:off x="4874817" y="-13795"/>
            <a:ext cx="33624" cy="7328995"/>
          </a:xfrm>
          <a:prstGeom prst="line">
            <a:avLst/>
          </a:prstGeom>
          <a:ln w="28575" cap="rnd">
            <a:solidFill>
              <a:schemeClr val="bg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69342" y="3261830"/>
            <a:ext cx="3551932" cy="453457"/>
          </a:xfrm>
          <a:prstGeom prst="rect">
            <a:avLst/>
          </a:prstGeom>
          <a:noFill/>
        </p:spPr>
        <p:txBody>
          <a:bodyPr wrap="square" rtlCol="0">
            <a:spAutoFit/>
          </a:bodyPr>
          <a:lstStyle/>
          <a:p>
            <a:pPr>
              <a:lnSpc>
                <a:spcPct val="130000"/>
              </a:lnSpc>
              <a:spcBef>
                <a:spcPts val="600"/>
              </a:spcBef>
            </a:pP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Teacher </a:t>
            </a:r>
            <a:r>
              <a:rPr lang="zh-TW" altLang="en-US" sz="2000" kern="0" dirty="0" smtClean="0">
                <a:solidFill>
                  <a:schemeClr val="bg1"/>
                </a:solidFill>
                <a:latin typeface="微软雅黑" panose="020B0503020204020204" pitchFamily="34" charset="-122"/>
                <a:ea typeface="微软雅黑" panose="020B0503020204020204" pitchFamily="34" charset="-122"/>
                <a:cs typeface="+mn-ea"/>
                <a:sym typeface="+mn-lt"/>
              </a:rPr>
              <a:t>：</a:t>
            </a:r>
            <a:r>
              <a:rPr lang="en-US" altLang="zh-TW" sz="2000" kern="0" dirty="0">
                <a:solidFill>
                  <a:schemeClr val="bg1"/>
                </a:solidFill>
                <a:latin typeface="微软雅黑" panose="020B0503020204020204" pitchFamily="34" charset="-122"/>
                <a:ea typeface="微软雅黑" panose="020B0503020204020204" pitchFamily="34" charset="-122"/>
                <a:cs typeface="+mn-ea"/>
                <a:sym typeface="+mn-lt"/>
              </a:rPr>
              <a:t>C</a:t>
            </a:r>
            <a:r>
              <a:rPr lang="en-US" altLang="zh-TW" sz="2000" kern="0" dirty="0" smtClean="0">
                <a:solidFill>
                  <a:schemeClr val="bg1"/>
                </a:solidFill>
                <a:latin typeface="微软雅黑" panose="020B0503020204020204" pitchFamily="34" charset="-122"/>
                <a:ea typeface="微软雅黑" panose="020B0503020204020204" pitchFamily="34" charset="-122"/>
                <a:cs typeface="+mn-ea"/>
                <a:sym typeface="+mn-lt"/>
              </a:rPr>
              <a:t>hris Hung</a:t>
            </a:r>
            <a:endParaRPr lang="zh-TW" altLang="en-US" sz="2000" kern="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891" y="647842"/>
            <a:ext cx="1212850" cy="291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980" y="1699648"/>
            <a:ext cx="12128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1549" y="2470302"/>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957" y="3312431"/>
            <a:ext cx="828675" cy="294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136" y="31209"/>
            <a:ext cx="1590675"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群組 57"/>
          <p:cNvGrpSpPr/>
          <p:nvPr/>
        </p:nvGrpSpPr>
        <p:grpSpPr>
          <a:xfrm>
            <a:off x="12388984" y="-300254"/>
            <a:ext cx="14890615" cy="7345870"/>
            <a:chOff x="12388984" y="-300254"/>
            <a:chExt cx="14890615" cy="7345870"/>
          </a:xfrm>
          <a:solidFill>
            <a:srgbClr val="63EB73"/>
          </a:solidFill>
        </p:grpSpPr>
        <p:grpSp>
          <p:nvGrpSpPr>
            <p:cNvPr id="34" name="群組 33"/>
            <p:cNvGrpSpPr/>
            <p:nvPr/>
          </p:nvGrpSpPr>
          <p:grpSpPr>
            <a:xfrm flipH="1">
              <a:off x="12388984" y="-300254"/>
              <a:ext cx="14890615" cy="7345870"/>
              <a:chOff x="0" y="0"/>
              <a:chExt cx="7724630" cy="6857999"/>
            </a:xfrm>
            <a:grpFill/>
            <a:effectLst>
              <a:outerShdw blurRad="254000" dist="88900" algn="l" rotWithShape="0">
                <a:prstClr val="black">
                  <a:alpha val="51000"/>
                </a:prstClr>
              </a:outerShdw>
            </a:effectLst>
          </p:grpSpPr>
          <p:sp>
            <p:nvSpPr>
              <p:cNvPr id="35" name="矩形 34"/>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36" name="圓角化同側角落矩形 35"/>
              <p:cNvSpPr/>
              <p:nvPr/>
            </p:nvSpPr>
            <p:spPr>
              <a:xfrm rot="5400000">
                <a:off x="5897394" y="438347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54" name="文字方塊 53"/>
            <p:cNvSpPr txBox="1"/>
            <p:nvPr/>
          </p:nvSpPr>
          <p:spPr>
            <a:xfrm>
              <a:off x="18171886" y="967529"/>
              <a:ext cx="6560457" cy="1392369"/>
            </a:xfrm>
            <a:prstGeom prst="rect">
              <a:avLst/>
            </a:prstGeom>
            <a:grpFill/>
          </p:spPr>
          <p:txBody>
            <a:bodyPr wrap="square" rtlCol="0">
              <a:spAutoFit/>
            </a:bodyPr>
            <a:lstStyle/>
            <a:p>
              <a:pPr>
                <a:lnSpc>
                  <a:spcPct val="130000"/>
                </a:lnSpc>
                <a:spcBef>
                  <a:spcPts val="600"/>
                </a:spcBef>
              </a:pPr>
              <a:r>
                <a:rPr lang="en-US" altLang="zh-TW"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Chapter Two</a:t>
              </a:r>
              <a:endParaRPr lang="zh-TW" altLang="en-US" sz="72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55" name="文字方塊 54"/>
            <p:cNvSpPr txBox="1"/>
            <p:nvPr/>
          </p:nvSpPr>
          <p:spPr>
            <a:xfrm>
              <a:off x="18792537" y="3664606"/>
              <a:ext cx="5388264" cy="972574"/>
            </a:xfrm>
            <a:prstGeom prst="rect">
              <a:avLst/>
            </a:prstGeom>
            <a:grpFill/>
          </p:spPr>
          <p:txBody>
            <a:bodyPr wrap="square" rtlCol="0">
              <a:spAutoFit/>
            </a:bodyPr>
            <a:lstStyle/>
            <a:p>
              <a:pPr>
                <a:lnSpc>
                  <a:spcPct val="130000"/>
                </a:lnSpc>
                <a:spcBef>
                  <a:spcPts val="600"/>
                </a:spcBef>
              </a:pPr>
              <a:r>
                <a:rPr lang="en-US" altLang="zh-TW" sz="4400"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Literature Review  </a:t>
              </a:r>
              <a:endParaRPr lang="zh-TW" altLang="en-US" sz="4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4157642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85398E-6 -2.39593E-6 L 1.00743 -0.0074 " pathEditMode="relative" rAng="0" ptsTypes="AA">
                                      <p:cBhvr>
                                        <p:cTn id="6" dur="1500" fill="hold"/>
                                        <p:tgtEl>
                                          <p:spTgt spid="37"/>
                                        </p:tgtEl>
                                        <p:attrNameLst>
                                          <p:attrName>ppt_x</p:attrName>
                                          <p:attrName>ppt_y</p:attrName>
                                        </p:attrNameLst>
                                      </p:cBhvr>
                                      <p:rCtr x="50371" y="-370"/>
                                    </p:animMotion>
                                  </p:childTnLst>
                                </p:cTn>
                              </p:par>
                              <p:par>
                                <p:cTn id="7" presetID="35" presetClass="path" presetSubtype="0" accel="50000" decel="50000" fill="hold" nodeType="withEffect">
                                  <p:stCondLst>
                                    <p:cond delay="0"/>
                                  </p:stCondLst>
                                  <p:childTnLst>
                                    <p:animMotion origin="layout" path="M -2.91667E-6 3.33333E-6 L -1.21432 0.00787 " pathEditMode="relative" rAng="0" ptsTypes="AA">
                                      <p:cBhvr>
                                        <p:cTn id="8" dur="1500" fill="hold"/>
                                        <p:tgtEl>
                                          <p:spTgt spid="58"/>
                                        </p:tgtEl>
                                        <p:attrNameLst>
                                          <p:attrName>ppt_x</p:attrName>
                                          <p:attrName>ppt_y</p:attrName>
                                        </p:attrNameLst>
                                      </p:cBhvr>
                                      <p:rCtr x="-60716"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117" name="矩形 116"/>
          <p:cNvSpPr/>
          <p:nvPr/>
        </p:nvSpPr>
        <p:spPr>
          <a:xfrm>
            <a:off x="1485" y="0"/>
            <a:ext cx="12190515" cy="6857999"/>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nvGrpSpPr>
          <p:cNvPr id="120" name="af738c60-f0de-49fa-98b5-0eaa980fdd6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23659714-A4F1-490F-A51D-F7F189970790}"/>
              </a:ext>
            </a:extLst>
          </p:cNvPr>
          <p:cNvGrpSpPr>
            <a:grpSpLocks noChangeAspect="1"/>
          </p:cNvGrpSpPr>
          <p:nvPr>
            <p:custDataLst>
              <p:tags r:id="rId1"/>
            </p:custDataLst>
          </p:nvPr>
        </p:nvGrpSpPr>
        <p:grpSpPr>
          <a:xfrm rot="16200000">
            <a:off x="5219611" y="2938904"/>
            <a:ext cx="9249894" cy="4815626"/>
            <a:chOff x="669925" y="1028701"/>
            <a:chExt cx="10015227" cy="5284722"/>
          </a:xfrm>
        </p:grpSpPr>
        <p:grpSp>
          <p:nvGrpSpPr>
            <p:cNvPr id="121" name="îşľiďê">
              <a:extLst>
                <a:ext uri="{FF2B5EF4-FFF2-40B4-BE49-F238E27FC236}">
                  <a16:creationId xmlns="" xmlns:a16="http://schemas.microsoft.com/office/drawing/2014/main" id="{98E75669-CB2D-44DE-B1F9-DDC66305FA04}"/>
                </a:ext>
              </a:extLst>
            </p:cNvPr>
            <p:cNvGrpSpPr/>
            <p:nvPr/>
          </p:nvGrpSpPr>
          <p:grpSpPr>
            <a:xfrm>
              <a:off x="6546000" y="1028701"/>
              <a:ext cx="4139152" cy="5284722"/>
              <a:chOff x="6546000" y="1028701"/>
              <a:chExt cx="4139152" cy="5284722"/>
            </a:xfrm>
          </p:grpSpPr>
          <p:sp>
            <p:nvSpPr>
              <p:cNvPr id="128" name="i$ḻîḍè">
                <a:extLst>
                  <a:ext uri="{FF2B5EF4-FFF2-40B4-BE49-F238E27FC236}">
                    <a16:creationId xmlns="" xmlns:a16="http://schemas.microsoft.com/office/drawing/2014/main" id="{BD8B53A6-8236-4DB5-B4C1-3644D5F81CA7}"/>
                  </a:ext>
                </a:extLst>
              </p:cNvPr>
              <p:cNvSpPr/>
              <p:nvPr/>
            </p:nvSpPr>
            <p:spPr>
              <a:xfrm>
                <a:off x="10610049" y="3634981"/>
                <a:ext cx="65506" cy="2678442"/>
              </a:xfrm>
              <a:prstGeom prst="rect">
                <a:avLst/>
              </a:prstGeom>
              <a:gradFill>
                <a:gsLst>
                  <a:gs pos="4581">
                    <a:schemeClr val="tx2">
                      <a:lumMod val="20000"/>
                      <a:lumOff val="80000"/>
                    </a:schemeClr>
                  </a:gs>
                  <a:gs pos="42000">
                    <a:srgbClr val="E9E9EA"/>
                  </a:gs>
                  <a:gs pos="86000">
                    <a:schemeClr val="bg1"/>
                  </a:gs>
                </a:gsLst>
                <a:lin ang="5400000"/>
              </a:gradFill>
              <a:ln w="12700">
                <a:miter lim="400000"/>
              </a:ln>
            </p:spPr>
            <p:txBody>
              <a:bodyPr lIns="71437" tIns="71437" rIns="71437" bIns="71437" anchor="ctr"/>
              <a:lstStyle/>
              <a:p>
                <a:pPr algn="ctr"/>
                <a:endParaRPr sz="3200">
                  <a:solidFill>
                    <a:srgbClr val="FFFFFF"/>
                  </a:solidFill>
                </a:endParaRPr>
              </a:p>
            </p:txBody>
          </p:sp>
          <p:sp>
            <p:nvSpPr>
              <p:cNvPr id="129" name="ïŝľíḓè">
                <a:extLst>
                  <a:ext uri="{FF2B5EF4-FFF2-40B4-BE49-F238E27FC236}">
                    <a16:creationId xmlns="" xmlns:a16="http://schemas.microsoft.com/office/drawing/2014/main" id="{01373A2E-A033-4BE4-96C2-54554DDADA05}"/>
                  </a:ext>
                </a:extLst>
              </p:cNvPr>
              <p:cNvSpPr/>
              <p:nvPr/>
            </p:nvSpPr>
            <p:spPr>
              <a:xfrm>
                <a:off x="6554589" y="3634981"/>
                <a:ext cx="65506" cy="2678442"/>
              </a:xfrm>
              <a:prstGeom prst="rect">
                <a:avLst/>
              </a:prstGeom>
              <a:gradFill>
                <a:gsLst>
                  <a:gs pos="4581">
                    <a:schemeClr val="tx2">
                      <a:lumMod val="20000"/>
                      <a:lumOff val="80000"/>
                    </a:schemeClr>
                  </a:gs>
                  <a:gs pos="53356">
                    <a:srgbClr val="E9E9EA"/>
                  </a:gs>
                  <a:gs pos="100000">
                    <a:schemeClr val="bg1"/>
                  </a:gs>
                </a:gsLst>
                <a:lin ang="5400000"/>
              </a:gradFill>
              <a:ln w="12700">
                <a:miter lim="400000"/>
              </a:ln>
            </p:spPr>
            <p:txBody>
              <a:bodyPr lIns="71437" tIns="71437" rIns="71437" bIns="71437" anchor="ctr"/>
              <a:lstStyle/>
              <a:p>
                <a:pPr algn="ctr">
                  <a:defRPr sz="3200" cap="none">
                    <a:solidFill>
                      <a:srgbClr val="FFFFFF"/>
                    </a:solidFill>
                  </a:defRPr>
                </a:pPr>
                <a:endParaRPr/>
              </a:p>
            </p:txBody>
          </p:sp>
          <p:sp>
            <p:nvSpPr>
              <p:cNvPr id="130" name="iṣľïḋé">
                <a:extLst>
                  <a:ext uri="{FF2B5EF4-FFF2-40B4-BE49-F238E27FC236}">
                    <a16:creationId xmlns="" xmlns:a16="http://schemas.microsoft.com/office/drawing/2014/main" id="{883B6110-DE87-44F9-AEA7-6286AD974D31}"/>
                  </a:ext>
                </a:extLst>
              </p:cNvPr>
              <p:cNvSpPr/>
              <p:nvPr/>
            </p:nvSpPr>
            <p:spPr>
              <a:xfrm>
                <a:off x="9883501" y="2706775"/>
                <a:ext cx="190180" cy="84566"/>
              </a:xfrm>
              <a:custGeom>
                <a:avLst/>
                <a:gdLst/>
                <a:ahLst/>
                <a:cxnLst>
                  <a:cxn ang="0">
                    <a:pos x="wd2" y="hd2"/>
                  </a:cxn>
                  <a:cxn ang="5400000">
                    <a:pos x="wd2" y="hd2"/>
                  </a:cxn>
                  <a:cxn ang="10800000">
                    <a:pos x="wd2" y="hd2"/>
                  </a:cxn>
                  <a:cxn ang="16200000">
                    <a:pos x="wd2" y="hd2"/>
                  </a:cxn>
                </a:cxnLst>
                <a:rect l="0" t="0" r="r" b="b"/>
                <a:pathLst>
                  <a:path w="21600" h="21600" extrusionOk="0">
                    <a:moveTo>
                      <a:pt x="2846" y="0"/>
                    </a:moveTo>
                    <a:lnTo>
                      <a:pt x="18754" y="0"/>
                    </a:lnTo>
                    <a:cubicBezTo>
                      <a:pt x="19162" y="0"/>
                      <a:pt x="19470" y="0"/>
                      <a:pt x="19730" y="39"/>
                    </a:cubicBezTo>
                    <a:cubicBezTo>
                      <a:pt x="19991" y="78"/>
                      <a:pt x="20204" y="157"/>
                      <a:pt x="20424" y="314"/>
                    </a:cubicBezTo>
                    <a:cubicBezTo>
                      <a:pt x="20665" y="511"/>
                      <a:pt x="20880" y="822"/>
                      <a:pt x="21057" y="1220"/>
                    </a:cubicBezTo>
                    <a:cubicBezTo>
                      <a:pt x="21234" y="1618"/>
                      <a:pt x="21373" y="2102"/>
                      <a:pt x="21461" y="2644"/>
                    </a:cubicBezTo>
                    <a:cubicBezTo>
                      <a:pt x="21530" y="3138"/>
                      <a:pt x="21565" y="3619"/>
                      <a:pt x="21583" y="4208"/>
                    </a:cubicBezTo>
                    <a:cubicBezTo>
                      <a:pt x="21600" y="4798"/>
                      <a:pt x="21600" y="5496"/>
                      <a:pt x="21600" y="6428"/>
                    </a:cubicBezTo>
                    <a:lnTo>
                      <a:pt x="21600" y="15201"/>
                    </a:lnTo>
                    <a:cubicBezTo>
                      <a:pt x="21600" y="16118"/>
                      <a:pt x="21600" y="16809"/>
                      <a:pt x="21583" y="17395"/>
                    </a:cubicBezTo>
                    <a:cubicBezTo>
                      <a:pt x="21565" y="17981"/>
                      <a:pt x="21530" y="18462"/>
                      <a:pt x="21461" y="18956"/>
                    </a:cubicBezTo>
                    <a:cubicBezTo>
                      <a:pt x="21373" y="19498"/>
                      <a:pt x="21234" y="19982"/>
                      <a:pt x="21057" y="20380"/>
                    </a:cubicBezTo>
                    <a:cubicBezTo>
                      <a:pt x="20880" y="20778"/>
                      <a:pt x="20665" y="21089"/>
                      <a:pt x="20424" y="21286"/>
                    </a:cubicBezTo>
                    <a:cubicBezTo>
                      <a:pt x="20204" y="21443"/>
                      <a:pt x="19991" y="21522"/>
                      <a:pt x="19729" y="21561"/>
                    </a:cubicBezTo>
                    <a:cubicBezTo>
                      <a:pt x="19467" y="21600"/>
                      <a:pt x="19156" y="21600"/>
                      <a:pt x="18742" y="21600"/>
                    </a:cubicBezTo>
                    <a:lnTo>
                      <a:pt x="2846" y="21600"/>
                    </a:lnTo>
                    <a:cubicBezTo>
                      <a:pt x="2438" y="21600"/>
                      <a:pt x="2130" y="21600"/>
                      <a:pt x="1870" y="21561"/>
                    </a:cubicBezTo>
                    <a:cubicBezTo>
                      <a:pt x="1609" y="21522"/>
                      <a:pt x="1396" y="21443"/>
                      <a:pt x="1176" y="21286"/>
                    </a:cubicBezTo>
                    <a:cubicBezTo>
                      <a:pt x="935" y="21089"/>
                      <a:pt x="720" y="20778"/>
                      <a:pt x="543" y="20380"/>
                    </a:cubicBezTo>
                    <a:cubicBezTo>
                      <a:pt x="366" y="19982"/>
                      <a:pt x="227" y="19498"/>
                      <a:pt x="139" y="18956"/>
                    </a:cubicBezTo>
                    <a:cubicBezTo>
                      <a:pt x="70" y="18462"/>
                      <a:pt x="35" y="17981"/>
                      <a:pt x="17" y="17392"/>
                    </a:cubicBezTo>
                    <a:cubicBezTo>
                      <a:pt x="0" y="16802"/>
                      <a:pt x="0" y="16104"/>
                      <a:pt x="0" y="15172"/>
                    </a:cubicBezTo>
                    <a:lnTo>
                      <a:pt x="0" y="6399"/>
                    </a:lnTo>
                    <a:cubicBezTo>
                      <a:pt x="0" y="5482"/>
                      <a:pt x="0" y="4791"/>
                      <a:pt x="17" y="4205"/>
                    </a:cubicBezTo>
                    <a:cubicBezTo>
                      <a:pt x="35" y="3619"/>
                      <a:pt x="70" y="3138"/>
                      <a:pt x="139" y="2644"/>
                    </a:cubicBezTo>
                    <a:cubicBezTo>
                      <a:pt x="227" y="2102"/>
                      <a:pt x="366" y="1618"/>
                      <a:pt x="543" y="1220"/>
                    </a:cubicBezTo>
                    <a:cubicBezTo>
                      <a:pt x="720" y="822"/>
                      <a:pt x="935" y="511"/>
                      <a:pt x="1176" y="314"/>
                    </a:cubicBezTo>
                    <a:cubicBezTo>
                      <a:pt x="1396" y="157"/>
                      <a:pt x="1609" y="78"/>
                      <a:pt x="1871" y="39"/>
                    </a:cubicBezTo>
                    <a:cubicBezTo>
                      <a:pt x="2133" y="0"/>
                      <a:pt x="2444" y="0"/>
                      <a:pt x="2858" y="0"/>
                    </a:cubicBezTo>
                    <a:lnTo>
                      <a:pt x="2846" y="0"/>
                    </a:lnTo>
                    <a:close/>
                  </a:path>
                </a:pathLst>
              </a:custGeom>
              <a:solidFill>
                <a:srgbClr val="E8E7EA"/>
              </a:solidFill>
              <a:ln w="12700">
                <a:solidFill>
                  <a:schemeClr val="tx2"/>
                </a:solidFill>
                <a:miter lim="400000"/>
              </a:ln>
            </p:spPr>
            <p:txBody>
              <a:bodyPr lIns="71437" tIns="71437" rIns="71437" bIns="71437" anchor="ctr"/>
              <a:lstStyle/>
              <a:p>
                <a:pPr algn="ctr">
                  <a:defRPr sz="3200" cap="none">
                    <a:solidFill>
                      <a:srgbClr val="FFFFFF"/>
                    </a:solidFill>
                  </a:defRPr>
                </a:pPr>
                <a:endParaRPr/>
              </a:p>
            </p:txBody>
          </p:sp>
          <p:sp>
            <p:nvSpPr>
              <p:cNvPr id="131" name="ï$ľïḍé">
                <a:extLst>
                  <a:ext uri="{FF2B5EF4-FFF2-40B4-BE49-F238E27FC236}">
                    <a16:creationId xmlns="" xmlns:a16="http://schemas.microsoft.com/office/drawing/2014/main" id="{4D885036-A9E3-41D4-9E02-2AC83CBA7F69}"/>
                  </a:ext>
                </a:extLst>
              </p:cNvPr>
              <p:cNvSpPr/>
              <p:nvPr/>
            </p:nvSpPr>
            <p:spPr>
              <a:xfrm>
                <a:off x="9300914" y="2485227"/>
                <a:ext cx="190179" cy="84566"/>
              </a:xfrm>
              <a:custGeom>
                <a:avLst/>
                <a:gdLst/>
                <a:ahLst/>
                <a:cxnLst>
                  <a:cxn ang="0">
                    <a:pos x="wd2" y="hd2"/>
                  </a:cxn>
                  <a:cxn ang="5400000">
                    <a:pos x="wd2" y="hd2"/>
                  </a:cxn>
                  <a:cxn ang="10800000">
                    <a:pos x="wd2" y="hd2"/>
                  </a:cxn>
                  <a:cxn ang="16200000">
                    <a:pos x="wd2" y="hd2"/>
                  </a:cxn>
                </a:cxnLst>
                <a:rect l="0" t="0" r="r" b="b"/>
                <a:pathLst>
                  <a:path w="21600" h="21600" extrusionOk="0">
                    <a:moveTo>
                      <a:pt x="2846" y="0"/>
                    </a:moveTo>
                    <a:lnTo>
                      <a:pt x="18754" y="0"/>
                    </a:lnTo>
                    <a:cubicBezTo>
                      <a:pt x="19162" y="0"/>
                      <a:pt x="19470" y="0"/>
                      <a:pt x="19730" y="39"/>
                    </a:cubicBezTo>
                    <a:cubicBezTo>
                      <a:pt x="19991" y="78"/>
                      <a:pt x="20204" y="157"/>
                      <a:pt x="20424" y="314"/>
                    </a:cubicBezTo>
                    <a:cubicBezTo>
                      <a:pt x="20665" y="511"/>
                      <a:pt x="20880" y="822"/>
                      <a:pt x="21057" y="1220"/>
                    </a:cubicBezTo>
                    <a:cubicBezTo>
                      <a:pt x="21234" y="1618"/>
                      <a:pt x="21373" y="2102"/>
                      <a:pt x="21461" y="2644"/>
                    </a:cubicBezTo>
                    <a:cubicBezTo>
                      <a:pt x="21530" y="3138"/>
                      <a:pt x="21565" y="3619"/>
                      <a:pt x="21583" y="4208"/>
                    </a:cubicBezTo>
                    <a:cubicBezTo>
                      <a:pt x="21600" y="4798"/>
                      <a:pt x="21600" y="5496"/>
                      <a:pt x="21600" y="6428"/>
                    </a:cubicBezTo>
                    <a:lnTo>
                      <a:pt x="21600" y="15201"/>
                    </a:lnTo>
                    <a:cubicBezTo>
                      <a:pt x="21600" y="16118"/>
                      <a:pt x="21600" y="16809"/>
                      <a:pt x="21583" y="17395"/>
                    </a:cubicBezTo>
                    <a:cubicBezTo>
                      <a:pt x="21565" y="17981"/>
                      <a:pt x="21530" y="18462"/>
                      <a:pt x="21461" y="18956"/>
                    </a:cubicBezTo>
                    <a:cubicBezTo>
                      <a:pt x="21373" y="19498"/>
                      <a:pt x="21234" y="19982"/>
                      <a:pt x="21057" y="20380"/>
                    </a:cubicBezTo>
                    <a:cubicBezTo>
                      <a:pt x="20880" y="20778"/>
                      <a:pt x="20665" y="21089"/>
                      <a:pt x="20424" y="21286"/>
                    </a:cubicBezTo>
                    <a:cubicBezTo>
                      <a:pt x="20204" y="21443"/>
                      <a:pt x="19991" y="21522"/>
                      <a:pt x="19729" y="21561"/>
                    </a:cubicBezTo>
                    <a:cubicBezTo>
                      <a:pt x="19467" y="21600"/>
                      <a:pt x="19156" y="21600"/>
                      <a:pt x="18742" y="21600"/>
                    </a:cubicBezTo>
                    <a:lnTo>
                      <a:pt x="2846" y="21600"/>
                    </a:lnTo>
                    <a:cubicBezTo>
                      <a:pt x="2438" y="21600"/>
                      <a:pt x="2130" y="21600"/>
                      <a:pt x="1870" y="21561"/>
                    </a:cubicBezTo>
                    <a:cubicBezTo>
                      <a:pt x="1609" y="21522"/>
                      <a:pt x="1396" y="21443"/>
                      <a:pt x="1176" y="21286"/>
                    </a:cubicBezTo>
                    <a:cubicBezTo>
                      <a:pt x="935" y="21089"/>
                      <a:pt x="720" y="20778"/>
                      <a:pt x="543" y="20380"/>
                    </a:cubicBezTo>
                    <a:cubicBezTo>
                      <a:pt x="366" y="19982"/>
                      <a:pt x="227" y="19498"/>
                      <a:pt x="139" y="18956"/>
                    </a:cubicBezTo>
                    <a:cubicBezTo>
                      <a:pt x="70" y="18462"/>
                      <a:pt x="35" y="17981"/>
                      <a:pt x="17" y="17392"/>
                    </a:cubicBezTo>
                    <a:cubicBezTo>
                      <a:pt x="0" y="16802"/>
                      <a:pt x="0" y="16104"/>
                      <a:pt x="0" y="15172"/>
                    </a:cubicBezTo>
                    <a:lnTo>
                      <a:pt x="0" y="6399"/>
                    </a:lnTo>
                    <a:cubicBezTo>
                      <a:pt x="0" y="5482"/>
                      <a:pt x="0" y="4791"/>
                      <a:pt x="17" y="4205"/>
                    </a:cubicBezTo>
                    <a:cubicBezTo>
                      <a:pt x="35" y="3619"/>
                      <a:pt x="70" y="3138"/>
                      <a:pt x="139" y="2644"/>
                    </a:cubicBezTo>
                    <a:cubicBezTo>
                      <a:pt x="227" y="2102"/>
                      <a:pt x="366" y="1618"/>
                      <a:pt x="543" y="1220"/>
                    </a:cubicBezTo>
                    <a:cubicBezTo>
                      <a:pt x="720" y="822"/>
                      <a:pt x="935" y="511"/>
                      <a:pt x="1176" y="314"/>
                    </a:cubicBezTo>
                    <a:cubicBezTo>
                      <a:pt x="1396" y="157"/>
                      <a:pt x="1609" y="78"/>
                      <a:pt x="1871" y="39"/>
                    </a:cubicBezTo>
                    <a:cubicBezTo>
                      <a:pt x="2133" y="0"/>
                      <a:pt x="2444" y="0"/>
                      <a:pt x="2858" y="0"/>
                    </a:cubicBezTo>
                    <a:lnTo>
                      <a:pt x="2846" y="0"/>
                    </a:lnTo>
                    <a:close/>
                  </a:path>
                </a:pathLst>
              </a:custGeom>
              <a:solidFill>
                <a:srgbClr val="E8E7EA"/>
              </a:solidFill>
              <a:ln w="12700">
                <a:solidFill>
                  <a:schemeClr val="tx2"/>
                </a:solidFill>
                <a:miter lim="400000"/>
              </a:ln>
            </p:spPr>
            <p:txBody>
              <a:bodyPr lIns="71437" tIns="71437" rIns="71437" bIns="71437" anchor="ctr"/>
              <a:lstStyle/>
              <a:p>
                <a:pPr algn="ctr">
                  <a:defRPr sz="3200" cap="none">
                    <a:solidFill>
                      <a:srgbClr val="FFFFFF"/>
                    </a:solidFill>
                  </a:defRPr>
                </a:pPr>
                <a:endParaRPr/>
              </a:p>
            </p:txBody>
          </p:sp>
          <p:sp>
            <p:nvSpPr>
              <p:cNvPr id="132" name="ïṡ1ídé">
                <a:extLst>
                  <a:ext uri="{FF2B5EF4-FFF2-40B4-BE49-F238E27FC236}">
                    <a16:creationId xmlns="" xmlns:a16="http://schemas.microsoft.com/office/drawing/2014/main" id="{7C7DE07F-EA73-46F5-A072-9B42AB3377F0}"/>
                  </a:ext>
                </a:extLst>
              </p:cNvPr>
              <p:cNvSpPr/>
              <p:nvPr/>
            </p:nvSpPr>
            <p:spPr>
              <a:xfrm>
                <a:off x="9848760" y="2742449"/>
                <a:ext cx="259660" cy="288475"/>
              </a:xfrm>
              <a:custGeom>
                <a:avLst/>
                <a:gdLst/>
                <a:ahLst/>
                <a:cxnLst>
                  <a:cxn ang="0">
                    <a:pos x="wd2" y="hd2"/>
                  </a:cxn>
                  <a:cxn ang="5400000">
                    <a:pos x="wd2" y="hd2"/>
                  </a:cxn>
                  <a:cxn ang="10800000">
                    <a:pos x="wd2" y="hd2"/>
                  </a:cxn>
                  <a:cxn ang="16200000">
                    <a:pos x="wd2" y="hd2"/>
                  </a:cxn>
                </a:cxnLst>
                <a:rect l="0" t="0" r="r" b="b"/>
                <a:pathLst>
                  <a:path w="21447" h="21600" extrusionOk="0">
                    <a:moveTo>
                      <a:pt x="21384" y="0"/>
                    </a:moveTo>
                    <a:lnTo>
                      <a:pt x="21384" y="16039"/>
                    </a:lnTo>
                    <a:cubicBezTo>
                      <a:pt x="21600" y="17374"/>
                      <a:pt x="21258" y="18734"/>
                      <a:pt x="20426" y="19852"/>
                    </a:cubicBezTo>
                    <a:cubicBezTo>
                      <a:pt x="19878" y="20588"/>
                      <a:pt x="19137" y="21189"/>
                      <a:pt x="18270" y="21600"/>
                    </a:cubicBezTo>
                    <a:lnTo>
                      <a:pt x="0" y="21600"/>
                    </a:lnTo>
                    <a:lnTo>
                      <a:pt x="0" y="95"/>
                    </a:lnTo>
                    <a:lnTo>
                      <a:pt x="21384" y="0"/>
                    </a:lnTo>
                    <a:close/>
                  </a:path>
                </a:pathLst>
              </a:custGeom>
              <a:solidFill>
                <a:srgbClr val="C5C4C6"/>
              </a:solidFill>
              <a:ln w="127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33" name="íŝľiḍé">
                <a:extLst>
                  <a:ext uri="{FF2B5EF4-FFF2-40B4-BE49-F238E27FC236}">
                    <a16:creationId xmlns="" xmlns:a16="http://schemas.microsoft.com/office/drawing/2014/main" id="{A5755507-EEF4-4CB2-A2CB-54C17B6D695C}"/>
                  </a:ext>
                </a:extLst>
              </p:cNvPr>
              <p:cNvSpPr/>
              <p:nvPr/>
            </p:nvSpPr>
            <p:spPr>
              <a:xfrm>
                <a:off x="9266175" y="2519495"/>
                <a:ext cx="259660" cy="288474"/>
              </a:xfrm>
              <a:custGeom>
                <a:avLst/>
                <a:gdLst/>
                <a:ahLst/>
                <a:cxnLst>
                  <a:cxn ang="0">
                    <a:pos x="wd2" y="hd2"/>
                  </a:cxn>
                  <a:cxn ang="5400000">
                    <a:pos x="wd2" y="hd2"/>
                  </a:cxn>
                  <a:cxn ang="10800000">
                    <a:pos x="wd2" y="hd2"/>
                  </a:cxn>
                  <a:cxn ang="16200000">
                    <a:pos x="wd2" y="hd2"/>
                  </a:cxn>
                </a:cxnLst>
                <a:rect l="0" t="0" r="r" b="b"/>
                <a:pathLst>
                  <a:path w="21447" h="21600" extrusionOk="0">
                    <a:moveTo>
                      <a:pt x="21384" y="0"/>
                    </a:moveTo>
                    <a:lnTo>
                      <a:pt x="21384" y="16039"/>
                    </a:lnTo>
                    <a:cubicBezTo>
                      <a:pt x="21600" y="17374"/>
                      <a:pt x="21258" y="18734"/>
                      <a:pt x="20426" y="19852"/>
                    </a:cubicBezTo>
                    <a:cubicBezTo>
                      <a:pt x="19878" y="20588"/>
                      <a:pt x="19137" y="21189"/>
                      <a:pt x="18270" y="21600"/>
                    </a:cubicBezTo>
                    <a:lnTo>
                      <a:pt x="0" y="21600"/>
                    </a:lnTo>
                    <a:lnTo>
                      <a:pt x="0" y="95"/>
                    </a:lnTo>
                    <a:lnTo>
                      <a:pt x="21384" y="0"/>
                    </a:lnTo>
                    <a:close/>
                  </a:path>
                </a:pathLst>
              </a:custGeom>
              <a:solidFill>
                <a:srgbClr val="C5C4C6"/>
              </a:solidFill>
              <a:ln w="127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34" name="is1idê">
                <a:extLst>
                  <a:ext uri="{FF2B5EF4-FFF2-40B4-BE49-F238E27FC236}">
                    <a16:creationId xmlns="" xmlns:a16="http://schemas.microsoft.com/office/drawing/2014/main" id="{A5AB2780-E140-4EF3-8528-104324D6C75A}"/>
                  </a:ext>
                </a:extLst>
              </p:cNvPr>
              <p:cNvSpPr/>
              <p:nvPr/>
            </p:nvSpPr>
            <p:spPr>
              <a:xfrm>
                <a:off x="9884879" y="3361655"/>
                <a:ext cx="189759" cy="239116"/>
              </a:xfrm>
              <a:custGeom>
                <a:avLst/>
                <a:gdLst/>
                <a:ahLst/>
                <a:cxnLst>
                  <a:cxn ang="0">
                    <a:pos x="wd2" y="hd2"/>
                  </a:cxn>
                  <a:cxn ang="5400000">
                    <a:pos x="wd2" y="hd2"/>
                  </a:cxn>
                  <a:cxn ang="10800000">
                    <a:pos x="wd2" y="hd2"/>
                  </a:cxn>
                  <a:cxn ang="16200000">
                    <a:pos x="wd2" y="hd2"/>
                  </a:cxn>
                </a:cxnLst>
                <a:rect l="0" t="0" r="r" b="b"/>
                <a:pathLst>
                  <a:path w="21600" h="21600" extrusionOk="0">
                    <a:moveTo>
                      <a:pt x="21600" y="10332"/>
                    </a:moveTo>
                    <a:lnTo>
                      <a:pt x="15510" y="21600"/>
                    </a:lnTo>
                    <a:lnTo>
                      <a:pt x="6705" y="21600"/>
                    </a:lnTo>
                    <a:lnTo>
                      <a:pt x="0" y="0"/>
                    </a:lnTo>
                    <a:lnTo>
                      <a:pt x="21600" y="10332"/>
                    </a:lnTo>
                    <a:close/>
                  </a:path>
                </a:pathLst>
              </a:custGeom>
              <a:solidFill>
                <a:srgbClr val="C5C4C6"/>
              </a:solidFill>
              <a:ln w="127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35" name="ïSlïdè">
                <a:extLst>
                  <a:ext uri="{FF2B5EF4-FFF2-40B4-BE49-F238E27FC236}">
                    <a16:creationId xmlns="" xmlns:a16="http://schemas.microsoft.com/office/drawing/2014/main" id="{F3371DC7-9879-431C-9AF2-DECD3DD6B5A5}"/>
                  </a:ext>
                </a:extLst>
              </p:cNvPr>
              <p:cNvSpPr/>
              <p:nvPr/>
            </p:nvSpPr>
            <p:spPr>
              <a:xfrm>
                <a:off x="9295722" y="3157064"/>
                <a:ext cx="189759" cy="239116"/>
              </a:xfrm>
              <a:custGeom>
                <a:avLst/>
                <a:gdLst/>
                <a:ahLst/>
                <a:cxnLst>
                  <a:cxn ang="0">
                    <a:pos x="wd2" y="hd2"/>
                  </a:cxn>
                  <a:cxn ang="5400000">
                    <a:pos x="wd2" y="hd2"/>
                  </a:cxn>
                  <a:cxn ang="10800000">
                    <a:pos x="wd2" y="hd2"/>
                  </a:cxn>
                  <a:cxn ang="16200000">
                    <a:pos x="wd2" y="hd2"/>
                  </a:cxn>
                </a:cxnLst>
                <a:rect l="0" t="0" r="r" b="b"/>
                <a:pathLst>
                  <a:path w="21600" h="21600" extrusionOk="0">
                    <a:moveTo>
                      <a:pt x="21600" y="10332"/>
                    </a:moveTo>
                    <a:lnTo>
                      <a:pt x="15510" y="21600"/>
                    </a:lnTo>
                    <a:lnTo>
                      <a:pt x="6705" y="21600"/>
                    </a:lnTo>
                    <a:lnTo>
                      <a:pt x="0" y="0"/>
                    </a:lnTo>
                    <a:lnTo>
                      <a:pt x="21600" y="10332"/>
                    </a:lnTo>
                    <a:close/>
                  </a:path>
                </a:pathLst>
              </a:custGeom>
              <a:solidFill>
                <a:srgbClr val="C5C4C6"/>
              </a:solidFill>
              <a:ln w="127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36" name="îšlïdé">
                <a:extLst>
                  <a:ext uri="{FF2B5EF4-FFF2-40B4-BE49-F238E27FC236}">
                    <a16:creationId xmlns="" xmlns:a16="http://schemas.microsoft.com/office/drawing/2014/main" id="{9369B1B9-9044-4CB7-A2D6-BFC9CDDFAE7D}"/>
                  </a:ext>
                </a:extLst>
              </p:cNvPr>
              <p:cNvSpPr/>
              <p:nvPr/>
            </p:nvSpPr>
            <p:spPr>
              <a:xfrm>
                <a:off x="8822771" y="2323114"/>
                <a:ext cx="1862381" cy="13186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015" y="17555"/>
                    </a:lnTo>
                    <a:cubicBezTo>
                      <a:pt x="20937" y="17145"/>
                      <a:pt x="20815" y="16755"/>
                      <a:pt x="20653" y="16397"/>
                    </a:cubicBezTo>
                    <a:cubicBezTo>
                      <a:pt x="20424" y="15892"/>
                      <a:pt x="20120" y="15462"/>
                      <a:pt x="19762" y="15138"/>
                    </a:cubicBezTo>
                    <a:lnTo>
                      <a:pt x="0" y="0"/>
                    </a:lnTo>
                    <a:lnTo>
                      <a:pt x="40" y="13327"/>
                    </a:lnTo>
                    <a:lnTo>
                      <a:pt x="21600" y="21600"/>
                    </a:lnTo>
                    <a:close/>
                  </a:path>
                </a:pathLst>
              </a:custGeom>
              <a:solidFill>
                <a:srgbClr val="EBE9EC"/>
              </a:solidFill>
              <a:ln w="127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37" name="ïśḻíḓe">
                <a:extLst>
                  <a:ext uri="{FF2B5EF4-FFF2-40B4-BE49-F238E27FC236}">
                    <a16:creationId xmlns="" xmlns:a16="http://schemas.microsoft.com/office/drawing/2014/main" id="{EB7425ED-59D1-4B6A-8277-F37DB81304F9}"/>
                  </a:ext>
                </a:extLst>
              </p:cNvPr>
              <p:cNvSpPr/>
              <p:nvPr/>
            </p:nvSpPr>
            <p:spPr>
              <a:xfrm>
                <a:off x="8832933" y="2809035"/>
                <a:ext cx="1292808" cy="673874"/>
              </a:xfrm>
              <a:custGeom>
                <a:avLst/>
                <a:gdLst/>
                <a:ahLst/>
                <a:cxnLst>
                  <a:cxn ang="0">
                    <a:pos x="wd2" y="hd2"/>
                  </a:cxn>
                  <a:cxn ang="5400000">
                    <a:pos x="wd2" y="hd2"/>
                  </a:cxn>
                  <a:cxn ang="10800000">
                    <a:pos x="wd2" y="hd2"/>
                  </a:cxn>
                  <a:cxn ang="16200000">
                    <a:pos x="wd2" y="hd2"/>
                  </a:cxn>
                </a:cxnLst>
                <a:rect l="0" t="0" r="r" b="b"/>
                <a:pathLst>
                  <a:path w="21583" h="21600" extrusionOk="0">
                    <a:moveTo>
                      <a:pt x="21581" y="21600"/>
                    </a:moveTo>
                    <a:lnTo>
                      <a:pt x="21581" y="19488"/>
                    </a:lnTo>
                    <a:cubicBezTo>
                      <a:pt x="21600" y="18804"/>
                      <a:pt x="21495" y="18130"/>
                      <a:pt x="21283" y="17579"/>
                    </a:cubicBezTo>
                    <a:cubicBezTo>
                      <a:pt x="21119" y="17153"/>
                      <a:pt x="20898" y="16819"/>
                      <a:pt x="20644" y="16615"/>
                    </a:cubicBezTo>
                    <a:lnTo>
                      <a:pt x="0" y="0"/>
                    </a:lnTo>
                  </a:path>
                </a:pathLst>
              </a:custGeom>
              <a:ln w="254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38" name="íṥļîde">
                <a:extLst>
                  <a:ext uri="{FF2B5EF4-FFF2-40B4-BE49-F238E27FC236}">
                    <a16:creationId xmlns="" xmlns:a16="http://schemas.microsoft.com/office/drawing/2014/main" id="{0D01B51A-86FD-463D-BA93-CEAC2BF357A0}"/>
                  </a:ext>
                </a:extLst>
              </p:cNvPr>
              <p:cNvSpPr/>
              <p:nvPr/>
            </p:nvSpPr>
            <p:spPr>
              <a:xfrm>
                <a:off x="9291232" y="3003700"/>
                <a:ext cx="1" cy="262354"/>
              </a:xfrm>
              <a:prstGeom prst="line">
                <a:avLst/>
              </a:prstGeom>
              <a:ln w="254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39" name="ïSlïḓe">
                <a:extLst>
                  <a:ext uri="{FF2B5EF4-FFF2-40B4-BE49-F238E27FC236}">
                    <a16:creationId xmlns="" xmlns:a16="http://schemas.microsoft.com/office/drawing/2014/main" id="{73205D34-753F-4137-A4D3-D12D9E17B0BC}"/>
                  </a:ext>
                </a:extLst>
              </p:cNvPr>
              <p:cNvSpPr/>
              <p:nvPr/>
            </p:nvSpPr>
            <p:spPr>
              <a:xfrm>
                <a:off x="9755182" y="3189937"/>
                <a:ext cx="1" cy="197164"/>
              </a:xfrm>
              <a:prstGeom prst="line">
                <a:avLst/>
              </a:prstGeom>
              <a:ln w="254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40" name="îṧ1íďè">
                <a:extLst>
                  <a:ext uri="{FF2B5EF4-FFF2-40B4-BE49-F238E27FC236}">
                    <a16:creationId xmlns="" xmlns:a16="http://schemas.microsoft.com/office/drawing/2014/main" id="{B45A5F64-662F-4C84-87C0-CCE3B5E1AB10}"/>
                  </a:ext>
                </a:extLst>
              </p:cNvPr>
              <p:cNvSpPr/>
              <p:nvPr/>
            </p:nvSpPr>
            <p:spPr>
              <a:xfrm>
                <a:off x="7733902" y="2485227"/>
                <a:ext cx="190180" cy="84566"/>
              </a:xfrm>
              <a:custGeom>
                <a:avLst/>
                <a:gdLst/>
                <a:ahLst/>
                <a:cxnLst>
                  <a:cxn ang="0">
                    <a:pos x="wd2" y="hd2"/>
                  </a:cxn>
                  <a:cxn ang="5400000">
                    <a:pos x="wd2" y="hd2"/>
                  </a:cxn>
                  <a:cxn ang="10800000">
                    <a:pos x="wd2" y="hd2"/>
                  </a:cxn>
                  <a:cxn ang="16200000">
                    <a:pos x="wd2" y="hd2"/>
                  </a:cxn>
                </a:cxnLst>
                <a:rect l="0" t="0" r="r" b="b"/>
                <a:pathLst>
                  <a:path w="21600" h="21600" extrusionOk="0">
                    <a:moveTo>
                      <a:pt x="2846" y="0"/>
                    </a:moveTo>
                    <a:lnTo>
                      <a:pt x="18754" y="0"/>
                    </a:lnTo>
                    <a:cubicBezTo>
                      <a:pt x="19162" y="0"/>
                      <a:pt x="19470" y="0"/>
                      <a:pt x="19730" y="39"/>
                    </a:cubicBezTo>
                    <a:cubicBezTo>
                      <a:pt x="19991" y="78"/>
                      <a:pt x="20204" y="157"/>
                      <a:pt x="20424" y="314"/>
                    </a:cubicBezTo>
                    <a:cubicBezTo>
                      <a:pt x="20665" y="511"/>
                      <a:pt x="20880" y="822"/>
                      <a:pt x="21057" y="1220"/>
                    </a:cubicBezTo>
                    <a:cubicBezTo>
                      <a:pt x="21234" y="1618"/>
                      <a:pt x="21373" y="2102"/>
                      <a:pt x="21461" y="2644"/>
                    </a:cubicBezTo>
                    <a:cubicBezTo>
                      <a:pt x="21530" y="3138"/>
                      <a:pt x="21565" y="3619"/>
                      <a:pt x="21583" y="4208"/>
                    </a:cubicBezTo>
                    <a:cubicBezTo>
                      <a:pt x="21600" y="4798"/>
                      <a:pt x="21600" y="5496"/>
                      <a:pt x="21600" y="6428"/>
                    </a:cubicBezTo>
                    <a:lnTo>
                      <a:pt x="21600" y="15201"/>
                    </a:lnTo>
                    <a:cubicBezTo>
                      <a:pt x="21600" y="16118"/>
                      <a:pt x="21600" y="16809"/>
                      <a:pt x="21583" y="17395"/>
                    </a:cubicBezTo>
                    <a:cubicBezTo>
                      <a:pt x="21565" y="17981"/>
                      <a:pt x="21530" y="18462"/>
                      <a:pt x="21461" y="18956"/>
                    </a:cubicBezTo>
                    <a:cubicBezTo>
                      <a:pt x="21373" y="19498"/>
                      <a:pt x="21234" y="19982"/>
                      <a:pt x="21057" y="20380"/>
                    </a:cubicBezTo>
                    <a:cubicBezTo>
                      <a:pt x="20880" y="20778"/>
                      <a:pt x="20665" y="21089"/>
                      <a:pt x="20424" y="21286"/>
                    </a:cubicBezTo>
                    <a:cubicBezTo>
                      <a:pt x="20204" y="21443"/>
                      <a:pt x="19991" y="21522"/>
                      <a:pt x="19729" y="21561"/>
                    </a:cubicBezTo>
                    <a:cubicBezTo>
                      <a:pt x="19467" y="21600"/>
                      <a:pt x="19156" y="21600"/>
                      <a:pt x="18742" y="21600"/>
                    </a:cubicBezTo>
                    <a:lnTo>
                      <a:pt x="2846" y="21600"/>
                    </a:lnTo>
                    <a:cubicBezTo>
                      <a:pt x="2438" y="21600"/>
                      <a:pt x="2130" y="21600"/>
                      <a:pt x="1870" y="21561"/>
                    </a:cubicBezTo>
                    <a:cubicBezTo>
                      <a:pt x="1609" y="21522"/>
                      <a:pt x="1396" y="21443"/>
                      <a:pt x="1176" y="21286"/>
                    </a:cubicBezTo>
                    <a:cubicBezTo>
                      <a:pt x="935" y="21089"/>
                      <a:pt x="720" y="20778"/>
                      <a:pt x="543" y="20380"/>
                    </a:cubicBezTo>
                    <a:cubicBezTo>
                      <a:pt x="366" y="19982"/>
                      <a:pt x="227" y="19498"/>
                      <a:pt x="139" y="18956"/>
                    </a:cubicBezTo>
                    <a:cubicBezTo>
                      <a:pt x="70" y="18462"/>
                      <a:pt x="35" y="17981"/>
                      <a:pt x="17" y="17392"/>
                    </a:cubicBezTo>
                    <a:cubicBezTo>
                      <a:pt x="0" y="16802"/>
                      <a:pt x="0" y="16104"/>
                      <a:pt x="0" y="15172"/>
                    </a:cubicBezTo>
                    <a:lnTo>
                      <a:pt x="0" y="6399"/>
                    </a:lnTo>
                    <a:cubicBezTo>
                      <a:pt x="0" y="5482"/>
                      <a:pt x="0" y="4791"/>
                      <a:pt x="17" y="4205"/>
                    </a:cubicBezTo>
                    <a:cubicBezTo>
                      <a:pt x="35" y="3619"/>
                      <a:pt x="70" y="3138"/>
                      <a:pt x="139" y="2644"/>
                    </a:cubicBezTo>
                    <a:cubicBezTo>
                      <a:pt x="227" y="2102"/>
                      <a:pt x="366" y="1618"/>
                      <a:pt x="543" y="1220"/>
                    </a:cubicBezTo>
                    <a:cubicBezTo>
                      <a:pt x="720" y="822"/>
                      <a:pt x="935" y="511"/>
                      <a:pt x="1176" y="314"/>
                    </a:cubicBezTo>
                    <a:cubicBezTo>
                      <a:pt x="1396" y="157"/>
                      <a:pt x="1609" y="78"/>
                      <a:pt x="1871" y="39"/>
                    </a:cubicBezTo>
                    <a:cubicBezTo>
                      <a:pt x="2133" y="0"/>
                      <a:pt x="2444" y="0"/>
                      <a:pt x="2858" y="0"/>
                    </a:cubicBezTo>
                    <a:lnTo>
                      <a:pt x="2846" y="0"/>
                    </a:lnTo>
                    <a:close/>
                  </a:path>
                </a:pathLst>
              </a:custGeom>
              <a:solidFill>
                <a:srgbClr val="E8E7EA"/>
              </a:solidFill>
              <a:ln w="12700">
                <a:solidFill>
                  <a:schemeClr val="tx1"/>
                </a:solidFill>
                <a:miter lim="400000"/>
              </a:ln>
            </p:spPr>
            <p:txBody>
              <a:bodyPr lIns="71437" tIns="71437" rIns="71437" bIns="71437" anchor="ctr"/>
              <a:lstStyle/>
              <a:p>
                <a:pPr algn="ctr">
                  <a:defRPr sz="3200" cap="none">
                    <a:solidFill>
                      <a:srgbClr val="FFFFFF"/>
                    </a:solidFill>
                  </a:defRPr>
                </a:pPr>
                <a:endParaRPr/>
              </a:p>
            </p:txBody>
          </p:sp>
          <p:sp>
            <p:nvSpPr>
              <p:cNvPr id="141" name="íslîḓe">
                <a:extLst>
                  <a:ext uri="{FF2B5EF4-FFF2-40B4-BE49-F238E27FC236}">
                    <a16:creationId xmlns="" xmlns:a16="http://schemas.microsoft.com/office/drawing/2014/main" id="{04BB3E7E-B85E-4B53-8A94-6415037810C2}"/>
                  </a:ext>
                </a:extLst>
              </p:cNvPr>
              <p:cNvSpPr/>
              <p:nvPr/>
            </p:nvSpPr>
            <p:spPr>
              <a:xfrm>
                <a:off x="7159518" y="2706775"/>
                <a:ext cx="190180" cy="84566"/>
              </a:xfrm>
              <a:custGeom>
                <a:avLst/>
                <a:gdLst/>
                <a:ahLst/>
                <a:cxnLst>
                  <a:cxn ang="0">
                    <a:pos x="wd2" y="hd2"/>
                  </a:cxn>
                  <a:cxn ang="5400000">
                    <a:pos x="wd2" y="hd2"/>
                  </a:cxn>
                  <a:cxn ang="10800000">
                    <a:pos x="wd2" y="hd2"/>
                  </a:cxn>
                  <a:cxn ang="16200000">
                    <a:pos x="wd2" y="hd2"/>
                  </a:cxn>
                </a:cxnLst>
                <a:rect l="0" t="0" r="r" b="b"/>
                <a:pathLst>
                  <a:path w="21600" h="21600" extrusionOk="0">
                    <a:moveTo>
                      <a:pt x="2846" y="0"/>
                    </a:moveTo>
                    <a:lnTo>
                      <a:pt x="18754" y="0"/>
                    </a:lnTo>
                    <a:cubicBezTo>
                      <a:pt x="19162" y="0"/>
                      <a:pt x="19470" y="0"/>
                      <a:pt x="19730" y="39"/>
                    </a:cubicBezTo>
                    <a:cubicBezTo>
                      <a:pt x="19991" y="78"/>
                      <a:pt x="20204" y="157"/>
                      <a:pt x="20424" y="314"/>
                    </a:cubicBezTo>
                    <a:cubicBezTo>
                      <a:pt x="20665" y="511"/>
                      <a:pt x="20880" y="822"/>
                      <a:pt x="21057" y="1220"/>
                    </a:cubicBezTo>
                    <a:cubicBezTo>
                      <a:pt x="21234" y="1618"/>
                      <a:pt x="21373" y="2102"/>
                      <a:pt x="21461" y="2644"/>
                    </a:cubicBezTo>
                    <a:cubicBezTo>
                      <a:pt x="21530" y="3138"/>
                      <a:pt x="21565" y="3619"/>
                      <a:pt x="21583" y="4208"/>
                    </a:cubicBezTo>
                    <a:cubicBezTo>
                      <a:pt x="21600" y="4798"/>
                      <a:pt x="21600" y="5496"/>
                      <a:pt x="21600" y="6428"/>
                    </a:cubicBezTo>
                    <a:lnTo>
                      <a:pt x="21600" y="15201"/>
                    </a:lnTo>
                    <a:cubicBezTo>
                      <a:pt x="21600" y="16118"/>
                      <a:pt x="21600" y="16809"/>
                      <a:pt x="21583" y="17395"/>
                    </a:cubicBezTo>
                    <a:cubicBezTo>
                      <a:pt x="21565" y="17981"/>
                      <a:pt x="21530" y="18462"/>
                      <a:pt x="21461" y="18956"/>
                    </a:cubicBezTo>
                    <a:cubicBezTo>
                      <a:pt x="21373" y="19498"/>
                      <a:pt x="21234" y="19982"/>
                      <a:pt x="21057" y="20380"/>
                    </a:cubicBezTo>
                    <a:cubicBezTo>
                      <a:pt x="20880" y="20778"/>
                      <a:pt x="20665" y="21089"/>
                      <a:pt x="20424" y="21286"/>
                    </a:cubicBezTo>
                    <a:cubicBezTo>
                      <a:pt x="20204" y="21443"/>
                      <a:pt x="19991" y="21522"/>
                      <a:pt x="19729" y="21561"/>
                    </a:cubicBezTo>
                    <a:cubicBezTo>
                      <a:pt x="19467" y="21600"/>
                      <a:pt x="19156" y="21600"/>
                      <a:pt x="18742" y="21600"/>
                    </a:cubicBezTo>
                    <a:lnTo>
                      <a:pt x="2846" y="21600"/>
                    </a:lnTo>
                    <a:cubicBezTo>
                      <a:pt x="2438" y="21600"/>
                      <a:pt x="2130" y="21600"/>
                      <a:pt x="1870" y="21561"/>
                    </a:cubicBezTo>
                    <a:cubicBezTo>
                      <a:pt x="1609" y="21522"/>
                      <a:pt x="1396" y="21443"/>
                      <a:pt x="1176" y="21286"/>
                    </a:cubicBezTo>
                    <a:cubicBezTo>
                      <a:pt x="935" y="21089"/>
                      <a:pt x="720" y="20778"/>
                      <a:pt x="543" y="20380"/>
                    </a:cubicBezTo>
                    <a:cubicBezTo>
                      <a:pt x="366" y="19982"/>
                      <a:pt x="227" y="19498"/>
                      <a:pt x="139" y="18956"/>
                    </a:cubicBezTo>
                    <a:cubicBezTo>
                      <a:pt x="70" y="18462"/>
                      <a:pt x="35" y="17981"/>
                      <a:pt x="17" y="17392"/>
                    </a:cubicBezTo>
                    <a:cubicBezTo>
                      <a:pt x="0" y="16802"/>
                      <a:pt x="0" y="16104"/>
                      <a:pt x="0" y="15172"/>
                    </a:cubicBezTo>
                    <a:lnTo>
                      <a:pt x="0" y="6399"/>
                    </a:lnTo>
                    <a:cubicBezTo>
                      <a:pt x="0" y="5482"/>
                      <a:pt x="0" y="4791"/>
                      <a:pt x="17" y="4205"/>
                    </a:cubicBezTo>
                    <a:cubicBezTo>
                      <a:pt x="35" y="3619"/>
                      <a:pt x="70" y="3138"/>
                      <a:pt x="139" y="2644"/>
                    </a:cubicBezTo>
                    <a:cubicBezTo>
                      <a:pt x="227" y="2102"/>
                      <a:pt x="366" y="1618"/>
                      <a:pt x="543" y="1220"/>
                    </a:cubicBezTo>
                    <a:cubicBezTo>
                      <a:pt x="720" y="822"/>
                      <a:pt x="935" y="511"/>
                      <a:pt x="1176" y="314"/>
                    </a:cubicBezTo>
                    <a:cubicBezTo>
                      <a:pt x="1396" y="157"/>
                      <a:pt x="1609" y="78"/>
                      <a:pt x="1871" y="39"/>
                    </a:cubicBezTo>
                    <a:cubicBezTo>
                      <a:pt x="2133" y="0"/>
                      <a:pt x="2444" y="0"/>
                      <a:pt x="2858" y="0"/>
                    </a:cubicBezTo>
                    <a:lnTo>
                      <a:pt x="2846" y="0"/>
                    </a:lnTo>
                    <a:close/>
                  </a:path>
                </a:pathLst>
              </a:custGeom>
              <a:solidFill>
                <a:srgbClr val="E8E7EA"/>
              </a:solidFill>
              <a:ln w="12700">
                <a:solidFill>
                  <a:schemeClr val="tx1"/>
                </a:solidFill>
                <a:miter lim="400000"/>
              </a:ln>
            </p:spPr>
            <p:txBody>
              <a:bodyPr lIns="71437" tIns="71437" rIns="71437" bIns="71437" anchor="ctr"/>
              <a:lstStyle/>
              <a:p>
                <a:pPr algn="ctr">
                  <a:defRPr sz="3200" cap="none">
                    <a:solidFill>
                      <a:srgbClr val="FFFFFF"/>
                    </a:solidFill>
                  </a:defRPr>
                </a:pPr>
                <a:endParaRPr/>
              </a:p>
            </p:txBody>
          </p:sp>
          <p:sp>
            <p:nvSpPr>
              <p:cNvPr id="142" name="íṡļïde">
                <a:extLst>
                  <a:ext uri="{FF2B5EF4-FFF2-40B4-BE49-F238E27FC236}">
                    <a16:creationId xmlns="" xmlns:a16="http://schemas.microsoft.com/office/drawing/2014/main" id="{728AD37F-6219-477F-9DBB-AFCA472B9AE2}"/>
                  </a:ext>
                </a:extLst>
              </p:cNvPr>
              <p:cNvSpPr/>
              <p:nvPr/>
            </p:nvSpPr>
            <p:spPr>
              <a:xfrm>
                <a:off x="7699163" y="2520901"/>
                <a:ext cx="259659" cy="288475"/>
              </a:xfrm>
              <a:custGeom>
                <a:avLst/>
                <a:gdLst/>
                <a:ahLst/>
                <a:cxnLst>
                  <a:cxn ang="0">
                    <a:pos x="wd2" y="hd2"/>
                  </a:cxn>
                  <a:cxn ang="5400000">
                    <a:pos x="wd2" y="hd2"/>
                  </a:cxn>
                  <a:cxn ang="10800000">
                    <a:pos x="wd2" y="hd2"/>
                  </a:cxn>
                  <a:cxn ang="16200000">
                    <a:pos x="wd2" y="hd2"/>
                  </a:cxn>
                </a:cxnLst>
                <a:rect l="0" t="0" r="r" b="b"/>
                <a:pathLst>
                  <a:path w="21447" h="21600" extrusionOk="0">
                    <a:moveTo>
                      <a:pt x="63" y="0"/>
                    </a:moveTo>
                    <a:lnTo>
                      <a:pt x="63" y="16039"/>
                    </a:lnTo>
                    <a:cubicBezTo>
                      <a:pt x="-153" y="17374"/>
                      <a:pt x="189" y="18734"/>
                      <a:pt x="1021" y="19852"/>
                    </a:cubicBezTo>
                    <a:cubicBezTo>
                      <a:pt x="1569" y="20588"/>
                      <a:pt x="2310" y="21189"/>
                      <a:pt x="3177" y="21600"/>
                    </a:cubicBezTo>
                    <a:lnTo>
                      <a:pt x="21447" y="21600"/>
                    </a:lnTo>
                    <a:lnTo>
                      <a:pt x="21447" y="95"/>
                    </a:lnTo>
                    <a:lnTo>
                      <a:pt x="63" y="0"/>
                    </a:lnTo>
                    <a:close/>
                  </a:path>
                </a:pathLst>
              </a:custGeom>
              <a:solidFill>
                <a:srgbClr val="C5C4C6"/>
              </a:solidFill>
              <a:ln w="127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43" name="îṧliḓé">
                <a:extLst>
                  <a:ext uri="{FF2B5EF4-FFF2-40B4-BE49-F238E27FC236}">
                    <a16:creationId xmlns="" xmlns:a16="http://schemas.microsoft.com/office/drawing/2014/main" id="{02C400F4-9CBA-4624-AFC4-02B9490160A8}"/>
                  </a:ext>
                </a:extLst>
              </p:cNvPr>
              <p:cNvSpPr/>
              <p:nvPr/>
            </p:nvSpPr>
            <p:spPr>
              <a:xfrm>
                <a:off x="7124779" y="2742449"/>
                <a:ext cx="259659" cy="288475"/>
              </a:xfrm>
              <a:custGeom>
                <a:avLst/>
                <a:gdLst/>
                <a:ahLst/>
                <a:cxnLst>
                  <a:cxn ang="0">
                    <a:pos x="wd2" y="hd2"/>
                  </a:cxn>
                  <a:cxn ang="5400000">
                    <a:pos x="wd2" y="hd2"/>
                  </a:cxn>
                  <a:cxn ang="10800000">
                    <a:pos x="wd2" y="hd2"/>
                  </a:cxn>
                  <a:cxn ang="16200000">
                    <a:pos x="wd2" y="hd2"/>
                  </a:cxn>
                </a:cxnLst>
                <a:rect l="0" t="0" r="r" b="b"/>
                <a:pathLst>
                  <a:path w="21447" h="21600" extrusionOk="0">
                    <a:moveTo>
                      <a:pt x="63" y="0"/>
                    </a:moveTo>
                    <a:lnTo>
                      <a:pt x="63" y="16039"/>
                    </a:lnTo>
                    <a:cubicBezTo>
                      <a:pt x="-153" y="17374"/>
                      <a:pt x="189" y="18734"/>
                      <a:pt x="1021" y="19852"/>
                    </a:cubicBezTo>
                    <a:cubicBezTo>
                      <a:pt x="1569" y="20588"/>
                      <a:pt x="2310" y="21189"/>
                      <a:pt x="3177" y="21600"/>
                    </a:cubicBezTo>
                    <a:lnTo>
                      <a:pt x="21447" y="21600"/>
                    </a:lnTo>
                    <a:lnTo>
                      <a:pt x="21447" y="95"/>
                    </a:lnTo>
                    <a:lnTo>
                      <a:pt x="63" y="0"/>
                    </a:lnTo>
                    <a:close/>
                  </a:path>
                </a:pathLst>
              </a:custGeom>
              <a:solidFill>
                <a:srgbClr val="C5C4C6"/>
              </a:solidFill>
              <a:ln w="127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44" name="í$ḻiḓe">
                <a:extLst>
                  <a:ext uri="{FF2B5EF4-FFF2-40B4-BE49-F238E27FC236}">
                    <a16:creationId xmlns="" xmlns:a16="http://schemas.microsoft.com/office/drawing/2014/main" id="{E608A222-E1D9-48AF-A4BF-D6E81699B8D5}"/>
                  </a:ext>
                </a:extLst>
              </p:cNvPr>
              <p:cNvSpPr/>
              <p:nvPr/>
            </p:nvSpPr>
            <p:spPr>
              <a:xfrm>
                <a:off x="7158046" y="3365605"/>
                <a:ext cx="189825" cy="239116"/>
              </a:xfrm>
              <a:custGeom>
                <a:avLst/>
                <a:gdLst/>
                <a:ahLst/>
                <a:cxnLst>
                  <a:cxn ang="0">
                    <a:pos x="wd2" y="hd2"/>
                  </a:cxn>
                  <a:cxn ang="5400000">
                    <a:pos x="wd2" y="hd2"/>
                  </a:cxn>
                  <a:cxn ang="10800000">
                    <a:pos x="wd2" y="hd2"/>
                  </a:cxn>
                  <a:cxn ang="16200000">
                    <a:pos x="wd2" y="hd2"/>
                  </a:cxn>
                </a:cxnLst>
                <a:rect l="0" t="0" r="r" b="b"/>
                <a:pathLst>
                  <a:path w="21600" h="21600" extrusionOk="0">
                    <a:moveTo>
                      <a:pt x="0" y="10332"/>
                    </a:moveTo>
                    <a:lnTo>
                      <a:pt x="6090" y="21600"/>
                    </a:lnTo>
                    <a:lnTo>
                      <a:pt x="14895" y="21600"/>
                    </a:lnTo>
                    <a:lnTo>
                      <a:pt x="21600" y="0"/>
                    </a:lnTo>
                    <a:lnTo>
                      <a:pt x="0" y="10332"/>
                    </a:lnTo>
                    <a:close/>
                  </a:path>
                </a:pathLst>
              </a:custGeom>
              <a:solidFill>
                <a:srgbClr val="C5C4C6"/>
              </a:solidFill>
              <a:ln w="127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45" name="iṧ1iḋè">
                <a:extLst>
                  <a:ext uri="{FF2B5EF4-FFF2-40B4-BE49-F238E27FC236}">
                    <a16:creationId xmlns="" xmlns:a16="http://schemas.microsoft.com/office/drawing/2014/main" id="{EA49CC1E-7555-4460-99B6-02A376EB4145}"/>
                  </a:ext>
                </a:extLst>
              </p:cNvPr>
              <p:cNvSpPr/>
              <p:nvPr/>
            </p:nvSpPr>
            <p:spPr>
              <a:xfrm>
                <a:off x="7747650" y="3157062"/>
                <a:ext cx="189825" cy="239116"/>
              </a:xfrm>
              <a:custGeom>
                <a:avLst/>
                <a:gdLst/>
                <a:ahLst/>
                <a:cxnLst>
                  <a:cxn ang="0">
                    <a:pos x="wd2" y="hd2"/>
                  </a:cxn>
                  <a:cxn ang="5400000">
                    <a:pos x="wd2" y="hd2"/>
                  </a:cxn>
                  <a:cxn ang="10800000">
                    <a:pos x="wd2" y="hd2"/>
                  </a:cxn>
                  <a:cxn ang="16200000">
                    <a:pos x="wd2" y="hd2"/>
                  </a:cxn>
                </a:cxnLst>
                <a:rect l="0" t="0" r="r" b="b"/>
                <a:pathLst>
                  <a:path w="21600" h="21600" extrusionOk="0">
                    <a:moveTo>
                      <a:pt x="0" y="10332"/>
                    </a:moveTo>
                    <a:lnTo>
                      <a:pt x="6090" y="21600"/>
                    </a:lnTo>
                    <a:lnTo>
                      <a:pt x="14895" y="21600"/>
                    </a:lnTo>
                    <a:lnTo>
                      <a:pt x="21600" y="0"/>
                    </a:lnTo>
                    <a:lnTo>
                      <a:pt x="0" y="10332"/>
                    </a:lnTo>
                    <a:close/>
                  </a:path>
                </a:pathLst>
              </a:custGeom>
              <a:solidFill>
                <a:srgbClr val="C5C4C6"/>
              </a:solidFill>
              <a:ln w="127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46" name="íṣľîdé">
                <a:extLst>
                  <a:ext uri="{FF2B5EF4-FFF2-40B4-BE49-F238E27FC236}">
                    <a16:creationId xmlns="" xmlns:a16="http://schemas.microsoft.com/office/drawing/2014/main" id="{AFC2A15A-2CAF-4B26-8820-71555331B122}"/>
                  </a:ext>
                </a:extLst>
              </p:cNvPr>
              <p:cNvSpPr/>
              <p:nvPr/>
            </p:nvSpPr>
            <p:spPr>
              <a:xfrm>
                <a:off x="6546000" y="2323114"/>
                <a:ext cx="1862395" cy="13186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85" y="17555"/>
                    </a:lnTo>
                    <a:cubicBezTo>
                      <a:pt x="663" y="17145"/>
                      <a:pt x="785" y="16755"/>
                      <a:pt x="947" y="16397"/>
                    </a:cubicBezTo>
                    <a:cubicBezTo>
                      <a:pt x="1176" y="15892"/>
                      <a:pt x="1480" y="15462"/>
                      <a:pt x="1838" y="15138"/>
                    </a:cubicBezTo>
                    <a:lnTo>
                      <a:pt x="21600" y="0"/>
                    </a:lnTo>
                    <a:lnTo>
                      <a:pt x="21560" y="13327"/>
                    </a:lnTo>
                    <a:lnTo>
                      <a:pt x="0" y="21600"/>
                    </a:lnTo>
                    <a:close/>
                  </a:path>
                </a:pathLst>
              </a:custGeom>
              <a:solidFill>
                <a:srgbClr val="EBE9EC"/>
              </a:solidFill>
              <a:ln w="127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47" name="ïṣḷîḋé">
                <a:extLst>
                  <a:ext uri="{FF2B5EF4-FFF2-40B4-BE49-F238E27FC236}">
                    <a16:creationId xmlns="" xmlns:a16="http://schemas.microsoft.com/office/drawing/2014/main" id="{DB032BAD-7E1D-45AA-8074-14B4DAB19535}"/>
                  </a:ext>
                </a:extLst>
              </p:cNvPr>
              <p:cNvSpPr/>
              <p:nvPr/>
            </p:nvSpPr>
            <p:spPr>
              <a:xfrm>
                <a:off x="7124996" y="2809035"/>
                <a:ext cx="1292379" cy="673874"/>
              </a:xfrm>
              <a:custGeom>
                <a:avLst/>
                <a:gdLst/>
                <a:ahLst/>
                <a:cxnLst>
                  <a:cxn ang="0">
                    <a:pos x="wd2" y="hd2"/>
                  </a:cxn>
                  <a:cxn ang="5400000">
                    <a:pos x="wd2" y="hd2"/>
                  </a:cxn>
                  <a:cxn ang="10800000">
                    <a:pos x="wd2" y="hd2"/>
                  </a:cxn>
                  <a:cxn ang="16200000">
                    <a:pos x="wd2" y="hd2"/>
                  </a:cxn>
                </a:cxnLst>
                <a:rect l="0" t="0" r="r" b="b"/>
                <a:pathLst>
                  <a:path w="21583" h="21600" extrusionOk="0">
                    <a:moveTo>
                      <a:pt x="2" y="21600"/>
                    </a:moveTo>
                    <a:lnTo>
                      <a:pt x="2" y="19488"/>
                    </a:lnTo>
                    <a:cubicBezTo>
                      <a:pt x="-17" y="18804"/>
                      <a:pt x="88" y="18130"/>
                      <a:pt x="300" y="17579"/>
                    </a:cubicBezTo>
                    <a:cubicBezTo>
                      <a:pt x="464" y="17153"/>
                      <a:pt x="685" y="16819"/>
                      <a:pt x="939" y="16615"/>
                    </a:cubicBezTo>
                    <a:lnTo>
                      <a:pt x="21583" y="0"/>
                    </a:lnTo>
                  </a:path>
                </a:pathLst>
              </a:custGeom>
              <a:ln w="254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48" name="ís1iḋê">
                <a:extLst>
                  <a:ext uri="{FF2B5EF4-FFF2-40B4-BE49-F238E27FC236}">
                    <a16:creationId xmlns="" xmlns:a16="http://schemas.microsoft.com/office/drawing/2014/main" id="{4D81A35A-70F3-46C8-886F-B26910EA6192}"/>
                  </a:ext>
                </a:extLst>
              </p:cNvPr>
              <p:cNvSpPr/>
              <p:nvPr/>
            </p:nvSpPr>
            <p:spPr>
              <a:xfrm>
                <a:off x="7548929" y="3173526"/>
                <a:ext cx="1" cy="197164"/>
              </a:xfrm>
              <a:prstGeom prst="line">
                <a:avLst/>
              </a:prstGeom>
              <a:ln w="254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49" name="ïŝ1ídé">
                <a:extLst>
                  <a:ext uri="{FF2B5EF4-FFF2-40B4-BE49-F238E27FC236}">
                    <a16:creationId xmlns="" xmlns:a16="http://schemas.microsoft.com/office/drawing/2014/main" id="{F9C4FBE4-A933-420A-8336-F3A848304958}"/>
                  </a:ext>
                </a:extLst>
              </p:cNvPr>
              <p:cNvSpPr/>
              <p:nvPr/>
            </p:nvSpPr>
            <p:spPr>
              <a:xfrm>
                <a:off x="7950612" y="2995495"/>
                <a:ext cx="1" cy="262354"/>
              </a:xfrm>
              <a:prstGeom prst="line">
                <a:avLst/>
              </a:prstGeom>
              <a:ln w="25400">
                <a:solidFill>
                  <a:schemeClr val="tx2"/>
                </a:solidFill>
                <a:miter lim="400000"/>
              </a:ln>
            </p:spPr>
            <p:txBody>
              <a:bodyPr lIns="71437" tIns="71437" rIns="71437" bIns="71437" anchor="ctr"/>
              <a:lstStyle/>
              <a:p>
                <a:pPr algn="ctr">
                  <a:defRPr sz="3200" cap="none">
                    <a:solidFill>
                      <a:srgbClr val="000000"/>
                    </a:solidFill>
                  </a:defRPr>
                </a:pPr>
                <a:endParaRPr/>
              </a:p>
            </p:txBody>
          </p:sp>
          <p:sp>
            <p:nvSpPr>
              <p:cNvPr id="150" name="íSliḑe">
                <a:extLst>
                  <a:ext uri="{FF2B5EF4-FFF2-40B4-BE49-F238E27FC236}">
                    <a16:creationId xmlns="" xmlns:a16="http://schemas.microsoft.com/office/drawing/2014/main" id="{F5EB0E9B-392C-4948-9FAD-4854F56123C4}"/>
                  </a:ext>
                </a:extLst>
              </p:cNvPr>
              <p:cNvSpPr/>
              <p:nvPr/>
            </p:nvSpPr>
            <p:spPr>
              <a:xfrm>
                <a:off x="7795486" y="4216013"/>
                <a:ext cx="801180" cy="713922"/>
              </a:xfrm>
              <a:custGeom>
                <a:avLst/>
                <a:gdLst/>
                <a:ahLst/>
                <a:cxnLst>
                  <a:cxn ang="0">
                    <a:pos x="wd2" y="hd2"/>
                  </a:cxn>
                  <a:cxn ang="5400000">
                    <a:pos x="wd2" y="hd2"/>
                  </a:cxn>
                  <a:cxn ang="10800000">
                    <a:pos x="wd2" y="hd2"/>
                  </a:cxn>
                  <a:cxn ang="16200000">
                    <a:pos x="wd2" y="hd2"/>
                  </a:cxn>
                </a:cxnLst>
                <a:rect l="0" t="0" r="r" b="b"/>
                <a:pathLst>
                  <a:path w="21600" h="21600" extrusionOk="0">
                    <a:moveTo>
                      <a:pt x="17411" y="798"/>
                    </a:moveTo>
                    <a:lnTo>
                      <a:pt x="3277" y="9980"/>
                    </a:lnTo>
                    <a:cubicBezTo>
                      <a:pt x="2213" y="10656"/>
                      <a:pt x="1341" y="11655"/>
                      <a:pt x="760" y="12863"/>
                    </a:cubicBezTo>
                    <a:cubicBezTo>
                      <a:pt x="317" y="13787"/>
                      <a:pt x="57" y="14807"/>
                      <a:pt x="0" y="15854"/>
                    </a:cubicBezTo>
                    <a:lnTo>
                      <a:pt x="0" y="20589"/>
                    </a:lnTo>
                    <a:cubicBezTo>
                      <a:pt x="27" y="20866"/>
                      <a:pt x="144" y="21123"/>
                      <a:pt x="330" y="21310"/>
                    </a:cubicBezTo>
                    <a:cubicBezTo>
                      <a:pt x="509" y="21491"/>
                      <a:pt x="741" y="21594"/>
                      <a:pt x="983" y="21600"/>
                    </a:cubicBezTo>
                    <a:lnTo>
                      <a:pt x="21600" y="14621"/>
                    </a:lnTo>
                    <a:lnTo>
                      <a:pt x="21600" y="0"/>
                    </a:lnTo>
                    <a:lnTo>
                      <a:pt x="17411" y="798"/>
                    </a:lnTo>
                    <a:close/>
                  </a:path>
                </a:pathLst>
              </a:custGeom>
              <a:solidFill>
                <a:srgbClr val="C5C4C6"/>
              </a:solidFill>
              <a:ln w="127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51" name="iṡ1íḍè">
                <a:extLst>
                  <a:ext uri="{FF2B5EF4-FFF2-40B4-BE49-F238E27FC236}">
                    <a16:creationId xmlns="" xmlns:a16="http://schemas.microsoft.com/office/drawing/2014/main" id="{F9800948-918A-455B-9578-4ADDF6A72478}"/>
                  </a:ext>
                </a:extLst>
              </p:cNvPr>
              <p:cNvSpPr/>
              <p:nvPr/>
            </p:nvSpPr>
            <p:spPr>
              <a:xfrm>
                <a:off x="8634958" y="4216013"/>
                <a:ext cx="801181" cy="713922"/>
              </a:xfrm>
              <a:custGeom>
                <a:avLst/>
                <a:gdLst/>
                <a:ahLst/>
                <a:cxnLst>
                  <a:cxn ang="0">
                    <a:pos x="wd2" y="hd2"/>
                  </a:cxn>
                  <a:cxn ang="5400000">
                    <a:pos x="wd2" y="hd2"/>
                  </a:cxn>
                  <a:cxn ang="10800000">
                    <a:pos x="wd2" y="hd2"/>
                  </a:cxn>
                  <a:cxn ang="16200000">
                    <a:pos x="wd2" y="hd2"/>
                  </a:cxn>
                </a:cxnLst>
                <a:rect l="0" t="0" r="r" b="b"/>
                <a:pathLst>
                  <a:path w="21600" h="21600" extrusionOk="0">
                    <a:moveTo>
                      <a:pt x="4189" y="798"/>
                    </a:moveTo>
                    <a:lnTo>
                      <a:pt x="18323" y="9980"/>
                    </a:lnTo>
                    <a:cubicBezTo>
                      <a:pt x="19387" y="10656"/>
                      <a:pt x="20259" y="11655"/>
                      <a:pt x="20840" y="12863"/>
                    </a:cubicBezTo>
                    <a:cubicBezTo>
                      <a:pt x="21283" y="13787"/>
                      <a:pt x="21543" y="14807"/>
                      <a:pt x="21600" y="15854"/>
                    </a:cubicBezTo>
                    <a:lnTo>
                      <a:pt x="21600" y="20589"/>
                    </a:lnTo>
                    <a:cubicBezTo>
                      <a:pt x="21573" y="20866"/>
                      <a:pt x="21456" y="21123"/>
                      <a:pt x="21270" y="21310"/>
                    </a:cubicBezTo>
                    <a:cubicBezTo>
                      <a:pt x="21091" y="21491"/>
                      <a:pt x="20859" y="21594"/>
                      <a:pt x="20617" y="21600"/>
                    </a:cubicBezTo>
                    <a:lnTo>
                      <a:pt x="0" y="14621"/>
                    </a:lnTo>
                    <a:lnTo>
                      <a:pt x="0" y="0"/>
                    </a:lnTo>
                    <a:lnTo>
                      <a:pt x="4189" y="798"/>
                    </a:lnTo>
                    <a:close/>
                  </a:path>
                </a:pathLst>
              </a:custGeom>
              <a:solidFill>
                <a:srgbClr val="C5C4C6"/>
              </a:solidFill>
              <a:ln w="127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52" name="îsḷîḋe">
                <a:extLst>
                  <a:ext uri="{FF2B5EF4-FFF2-40B4-BE49-F238E27FC236}">
                    <a16:creationId xmlns="" xmlns:a16="http://schemas.microsoft.com/office/drawing/2014/main" id="{E9C41DBF-39CC-47B0-AE85-85412DF18090}"/>
                  </a:ext>
                </a:extLst>
              </p:cNvPr>
              <p:cNvSpPr/>
              <p:nvPr/>
            </p:nvSpPr>
            <p:spPr>
              <a:xfrm>
                <a:off x="7801877" y="4290712"/>
                <a:ext cx="672049" cy="4516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76" y="20037"/>
                      <a:pt x="1300" y="18605"/>
                      <a:pt x="2150" y="17349"/>
                    </a:cubicBezTo>
                    <a:cubicBezTo>
                      <a:pt x="3001" y="16092"/>
                      <a:pt x="3970" y="15024"/>
                      <a:pt x="5026" y="14178"/>
                    </a:cubicBezTo>
                    <a:lnTo>
                      <a:pt x="21600" y="0"/>
                    </a:lnTo>
                  </a:path>
                </a:pathLst>
              </a:custGeom>
              <a:ln w="254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53" name="ïṧḻíḓé">
                <a:extLst>
                  <a:ext uri="{FF2B5EF4-FFF2-40B4-BE49-F238E27FC236}">
                    <a16:creationId xmlns="" xmlns:a16="http://schemas.microsoft.com/office/drawing/2014/main" id="{4F357D9F-A7D2-4D8B-9C56-048E80DB651A}"/>
                  </a:ext>
                </a:extLst>
              </p:cNvPr>
              <p:cNvSpPr/>
              <p:nvPr/>
            </p:nvSpPr>
            <p:spPr>
              <a:xfrm>
                <a:off x="8754031" y="4290712"/>
                <a:ext cx="672118" cy="4516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024" y="20037"/>
                      <a:pt x="20300" y="18605"/>
                      <a:pt x="19450" y="17349"/>
                    </a:cubicBezTo>
                    <a:cubicBezTo>
                      <a:pt x="18599" y="16092"/>
                      <a:pt x="17630" y="15024"/>
                      <a:pt x="16574" y="14178"/>
                    </a:cubicBezTo>
                    <a:lnTo>
                      <a:pt x="0" y="0"/>
                    </a:lnTo>
                  </a:path>
                </a:pathLst>
              </a:custGeom>
              <a:ln w="254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54" name="işļidé">
                <a:extLst>
                  <a:ext uri="{FF2B5EF4-FFF2-40B4-BE49-F238E27FC236}">
                    <a16:creationId xmlns="" xmlns:a16="http://schemas.microsoft.com/office/drawing/2014/main" id="{FE4D2B2A-F6C7-408C-B390-975E4D3DF642}"/>
                  </a:ext>
                </a:extLst>
              </p:cNvPr>
              <p:cNvSpPr/>
              <p:nvPr/>
            </p:nvSpPr>
            <p:spPr>
              <a:xfrm>
                <a:off x="8399219" y="1028701"/>
                <a:ext cx="434745" cy="3504389"/>
              </a:xfrm>
              <a:custGeom>
                <a:avLst/>
                <a:gdLst/>
                <a:ahLst/>
                <a:cxnLst>
                  <a:cxn ang="0">
                    <a:pos x="wd2" y="hd2"/>
                  </a:cxn>
                  <a:cxn ang="5400000">
                    <a:pos x="wd2" y="hd2"/>
                  </a:cxn>
                  <a:cxn ang="10800000">
                    <a:pos x="wd2" y="hd2"/>
                  </a:cxn>
                  <a:cxn ang="16200000">
                    <a:pos x="wd2" y="hd2"/>
                  </a:cxn>
                </a:cxnLst>
                <a:rect l="0" t="0" r="r" b="b"/>
                <a:pathLst>
                  <a:path w="21089" h="21600" extrusionOk="0">
                    <a:moveTo>
                      <a:pt x="8804" y="100"/>
                    </a:moveTo>
                    <a:cubicBezTo>
                      <a:pt x="8060" y="166"/>
                      <a:pt x="7413" y="247"/>
                      <a:pt x="6794" y="331"/>
                    </a:cubicBezTo>
                    <a:cubicBezTo>
                      <a:pt x="5555" y="498"/>
                      <a:pt x="4420" y="677"/>
                      <a:pt x="3459" y="872"/>
                    </a:cubicBezTo>
                    <a:cubicBezTo>
                      <a:pt x="949" y="1383"/>
                      <a:pt x="-246" y="1981"/>
                      <a:pt x="42" y="2583"/>
                    </a:cubicBezTo>
                    <a:lnTo>
                      <a:pt x="42" y="18187"/>
                    </a:lnTo>
                    <a:cubicBezTo>
                      <a:pt x="7" y="18787"/>
                      <a:pt x="845" y="19383"/>
                      <a:pt x="2515" y="19945"/>
                    </a:cubicBezTo>
                    <a:cubicBezTo>
                      <a:pt x="4349" y="20561"/>
                      <a:pt x="7148" y="21125"/>
                      <a:pt x="10744" y="21600"/>
                    </a:cubicBezTo>
                    <a:cubicBezTo>
                      <a:pt x="14247" y="21129"/>
                      <a:pt x="16962" y="20572"/>
                      <a:pt x="18727" y="19964"/>
                    </a:cubicBezTo>
                    <a:cubicBezTo>
                      <a:pt x="20421" y="19380"/>
                      <a:pt x="21205" y="18760"/>
                      <a:pt x="21035" y="18138"/>
                    </a:cubicBezTo>
                    <a:lnTo>
                      <a:pt x="21035" y="2541"/>
                    </a:lnTo>
                    <a:cubicBezTo>
                      <a:pt x="21354" y="1955"/>
                      <a:pt x="20265" y="1369"/>
                      <a:pt x="17913" y="863"/>
                    </a:cubicBezTo>
                    <a:cubicBezTo>
                      <a:pt x="17038" y="675"/>
                      <a:pt x="15998" y="500"/>
                      <a:pt x="14879" y="334"/>
                    </a:cubicBezTo>
                    <a:cubicBezTo>
                      <a:pt x="14319" y="251"/>
                      <a:pt x="13737" y="169"/>
                      <a:pt x="13045" y="104"/>
                    </a:cubicBezTo>
                    <a:cubicBezTo>
                      <a:pt x="12412" y="45"/>
                      <a:pt x="11698" y="1"/>
                      <a:pt x="10935" y="0"/>
                    </a:cubicBezTo>
                    <a:cubicBezTo>
                      <a:pt x="10173" y="0"/>
                      <a:pt x="9452" y="43"/>
                      <a:pt x="8804" y="100"/>
                    </a:cubicBezTo>
                    <a:close/>
                  </a:path>
                </a:pathLst>
              </a:custGeom>
              <a:solidFill>
                <a:schemeClr val="tx2">
                  <a:lumMod val="20000"/>
                  <a:lumOff val="80000"/>
                </a:schemeClr>
              </a:solidFill>
              <a:ln w="12700">
                <a:solidFill>
                  <a:schemeClr val="tx1"/>
                </a:solidFill>
                <a:miter lim="400000"/>
              </a:ln>
            </p:spPr>
            <p:txBody>
              <a:bodyPr lIns="71437" tIns="71437" rIns="71437" bIns="71437" anchor="ctr"/>
              <a:lstStyle/>
              <a:p>
                <a:pPr algn="ctr">
                  <a:defRPr sz="3200" cap="none">
                    <a:solidFill>
                      <a:srgbClr val="000000"/>
                    </a:solidFill>
                  </a:defRPr>
                </a:pPr>
                <a:endParaRPr/>
              </a:p>
            </p:txBody>
          </p:sp>
          <p:sp>
            <p:nvSpPr>
              <p:cNvPr id="155" name="iSļïḋe">
                <a:extLst>
                  <a:ext uri="{FF2B5EF4-FFF2-40B4-BE49-F238E27FC236}">
                    <a16:creationId xmlns="" xmlns:a16="http://schemas.microsoft.com/office/drawing/2014/main" id="{8CF0AE2C-4B70-4B8E-8494-7E811FB356F3}"/>
                  </a:ext>
                </a:extLst>
              </p:cNvPr>
              <p:cNvSpPr/>
              <p:nvPr/>
            </p:nvSpPr>
            <p:spPr>
              <a:xfrm>
                <a:off x="8583847" y="4044269"/>
                <a:ext cx="65506" cy="9741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3433" y="0"/>
                      <a:pt x="15079" y="0"/>
                      <a:pt x="16666" y="32"/>
                    </a:cubicBezTo>
                    <a:cubicBezTo>
                      <a:pt x="17724" y="55"/>
                      <a:pt x="18668" y="94"/>
                      <a:pt x="19433" y="146"/>
                    </a:cubicBezTo>
                    <a:cubicBezTo>
                      <a:pt x="20199" y="197"/>
                      <a:pt x="20786" y="261"/>
                      <a:pt x="21131" y="332"/>
                    </a:cubicBezTo>
                    <a:cubicBezTo>
                      <a:pt x="21365" y="385"/>
                      <a:pt x="21483" y="439"/>
                      <a:pt x="21541" y="503"/>
                    </a:cubicBezTo>
                    <a:cubicBezTo>
                      <a:pt x="21600" y="566"/>
                      <a:pt x="21600" y="638"/>
                      <a:pt x="21600" y="726"/>
                    </a:cubicBezTo>
                    <a:lnTo>
                      <a:pt x="21600" y="20874"/>
                    </a:lnTo>
                    <a:cubicBezTo>
                      <a:pt x="21600" y="20962"/>
                      <a:pt x="21600" y="21034"/>
                      <a:pt x="21541" y="21097"/>
                    </a:cubicBezTo>
                    <a:cubicBezTo>
                      <a:pt x="21483" y="21161"/>
                      <a:pt x="21365" y="21215"/>
                      <a:pt x="21131" y="21268"/>
                    </a:cubicBezTo>
                    <a:cubicBezTo>
                      <a:pt x="20786" y="21339"/>
                      <a:pt x="20199" y="21403"/>
                      <a:pt x="19433" y="21454"/>
                    </a:cubicBezTo>
                    <a:cubicBezTo>
                      <a:pt x="18668" y="21506"/>
                      <a:pt x="17724" y="21545"/>
                      <a:pt x="16666" y="21568"/>
                    </a:cubicBezTo>
                    <a:cubicBezTo>
                      <a:pt x="15079" y="21600"/>
                      <a:pt x="13433" y="21600"/>
                      <a:pt x="10800" y="21600"/>
                    </a:cubicBezTo>
                    <a:cubicBezTo>
                      <a:pt x="8167" y="21600"/>
                      <a:pt x="6521" y="21600"/>
                      <a:pt x="4934" y="21568"/>
                    </a:cubicBezTo>
                    <a:cubicBezTo>
                      <a:pt x="3876" y="21545"/>
                      <a:pt x="2932" y="21506"/>
                      <a:pt x="2167" y="21454"/>
                    </a:cubicBezTo>
                    <a:cubicBezTo>
                      <a:pt x="1401" y="21403"/>
                      <a:pt x="814" y="21339"/>
                      <a:pt x="469" y="21268"/>
                    </a:cubicBezTo>
                    <a:cubicBezTo>
                      <a:pt x="235" y="21215"/>
                      <a:pt x="117" y="21161"/>
                      <a:pt x="59" y="21097"/>
                    </a:cubicBezTo>
                    <a:cubicBezTo>
                      <a:pt x="0" y="21034"/>
                      <a:pt x="0" y="20962"/>
                      <a:pt x="0" y="20874"/>
                    </a:cubicBezTo>
                    <a:lnTo>
                      <a:pt x="0" y="726"/>
                    </a:lnTo>
                    <a:cubicBezTo>
                      <a:pt x="0" y="638"/>
                      <a:pt x="0" y="566"/>
                      <a:pt x="59" y="503"/>
                    </a:cubicBezTo>
                    <a:cubicBezTo>
                      <a:pt x="117" y="439"/>
                      <a:pt x="235" y="385"/>
                      <a:pt x="469" y="332"/>
                    </a:cubicBezTo>
                    <a:cubicBezTo>
                      <a:pt x="814" y="261"/>
                      <a:pt x="1401" y="197"/>
                      <a:pt x="2167" y="146"/>
                    </a:cubicBezTo>
                    <a:cubicBezTo>
                      <a:pt x="2932" y="94"/>
                      <a:pt x="3876" y="55"/>
                      <a:pt x="4934" y="32"/>
                    </a:cubicBezTo>
                    <a:cubicBezTo>
                      <a:pt x="6521" y="0"/>
                      <a:pt x="8167" y="0"/>
                      <a:pt x="10800" y="0"/>
                    </a:cubicBezTo>
                    <a:close/>
                  </a:path>
                </a:pathLst>
              </a:custGeom>
              <a:solidFill>
                <a:srgbClr val="E5E3E6"/>
              </a:solidFill>
              <a:ln w="12700">
                <a:solidFill>
                  <a:schemeClr val="tx2"/>
                </a:solidFill>
                <a:miter lim="400000"/>
              </a:ln>
            </p:spPr>
            <p:txBody>
              <a:bodyPr lIns="71437" tIns="71437" rIns="71437" bIns="71437" anchor="ctr"/>
              <a:lstStyle/>
              <a:p>
                <a:pPr algn="ctr">
                  <a:defRPr sz="3200" cap="none">
                    <a:solidFill>
                      <a:srgbClr val="FFFFFF"/>
                    </a:solidFill>
                  </a:defRPr>
                </a:pPr>
                <a:endParaRPr/>
              </a:p>
            </p:txBody>
          </p:sp>
          <p:sp>
            <p:nvSpPr>
              <p:cNvPr id="156" name="íṣ1îḑê">
                <a:extLst>
                  <a:ext uri="{FF2B5EF4-FFF2-40B4-BE49-F238E27FC236}">
                    <a16:creationId xmlns="" xmlns:a16="http://schemas.microsoft.com/office/drawing/2014/main" id="{69D078B4-B8D2-45A4-B2F2-570962CC7B46}"/>
                  </a:ext>
                </a:extLst>
              </p:cNvPr>
              <p:cNvSpPr/>
              <p:nvPr/>
            </p:nvSpPr>
            <p:spPr>
              <a:xfrm>
                <a:off x="8440695" y="1186538"/>
                <a:ext cx="352400" cy="138652"/>
              </a:xfrm>
              <a:custGeom>
                <a:avLst/>
                <a:gdLst/>
                <a:ahLst/>
                <a:cxnLst>
                  <a:cxn ang="0">
                    <a:pos x="wd2" y="hd2"/>
                  </a:cxn>
                  <a:cxn ang="5400000">
                    <a:pos x="wd2" y="hd2"/>
                  </a:cxn>
                  <a:cxn ang="10800000">
                    <a:pos x="wd2" y="hd2"/>
                  </a:cxn>
                  <a:cxn ang="16200000">
                    <a:pos x="wd2" y="hd2"/>
                  </a:cxn>
                </a:cxnLst>
                <a:rect l="0" t="0" r="r" b="b"/>
                <a:pathLst>
                  <a:path w="21600" h="21483" extrusionOk="0">
                    <a:moveTo>
                      <a:pt x="0" y="21483"/>
                    </a:moveTo>
                    <a:cubicBezTo>
                      <a:pt x="1199" y="8970"/>
                      <a:pt x="5608" y="118"/>
                      <a:pt x="10701" y="1"/>
                    </a:cubicBezTo>
                    <a:cubicBezTo>
                      <a:pt x="15848" y="-117"/>
                      <a:pt x="20355" y="8701"/>
                      <a:pt x="21600" y="21324"/>
                    </a:cubicBezTo>
                    <a:cubicBezTo>
                      <a:pt x="18521" y="14939"/>
                      <a:pt x="14651" y="11495"/>
                      <a:pt x="10669" y="11594"/>
                    </a:cubicBezTo>
                    <a:cubicBezTo>
                      <a:pt x="6769" y="11691"/>
                      <a:pt x="3001" y="15183"/>
                      <a:pt x="0" y="21483"/>
                    </a:cubicBezTo>
                    <a:close/>
                  </a:path>
                </a:pathLst>
              </a:custGeom>
              <a:solidFill>
                <a:schemeClr val="tx2"/>
              </a:solidFill>
              <a:ln w="12700">
                <a:miter lim="400000"/>
              </a:ln>
            </p:spPr>
            <p:txBody>
              <a:bodyPr lIns="71437" tIns="71437" rIns="71437" bIns="71437" anchor="ctr"/>
              <a:lstStyle/>
              <a:p>
                <a:pPr algn="ctr">
                  <a:defRPr sz="3200" cap="none">
                    <a:solidFill>
                      <a:srgbClr val="000000"/>
                    </a:solidFill>
                  </a:defRPr>
                </a:pPr>
                <a:endParaRPr/>
              </a:p>
            </p:txBody>
          </p:sp>
          <p:grpSp>
            <p:nvGrpSpPr>
              <p:cNvPr id="157" name="iṣ1ide">
                <a:extLst>
                  <a:ext uri="{FF2B5EF4-FFF2-40B4-BE49-F238E27FC236}">
                    <a16:creationId xmlns="" xmlns:a16="http://schemas.microsoft.com/office/drawing/2014/main" id="{5371BB0B-E764-40BC-9AF4-1DC78D7B1761}"/>
                  </a:ext>
                </a:extLst>
              </p:cNvPr>
              <p:cNvGrpSpPr/>
              <p:nvPr/>
            </p:nvGrpSpPr>
            <p:grpSpPr>
              <a:xfrm>
                <a:off x="8440707" y="1564747"/>
                <a:ext cx="351038" cy="2262318"/>
                <a:chOff x="0" y="0"/>
                <a:chExt cx="543321" cy="3501526"/>
              </a:xfrm>
              <a:solidFill>
                <a:schemeClr val="bg1">
                  <a:lumMod val="65000"/>
                </a:schemeClr>
              </a:solidFill>
            </p:grpSpPr>
            <p:sp>
              <p:nvSpPr>
                <p:cNvPr id="165" name="îsḷîḑe">
                  <a:extLst>
                    <a:ext uri="{FF2B5EF4-FFF2-40B4-BE49-F238E27FC236}">
                      <a16:creationId xmlns="" xmlns:a16="http://schemas.microsoft.com/office/drawing/2014/main" id="{D51A34AD-47AD-43E6-A753-9D6DFC3BC95E}"/>
                    </a:ext>
                  </a:extLst>
                </p:cNvPr>
                <p:cNvSpPr/>
                <p:nvPr/>
              </p:nvSpPr>
              <p:spPr>
                <a:xfrm>
                  <a:off x="0" y="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66" name="íṡľiḑè">
                  <a:extLst>
                    <a:ext uri="{FF2B5EF4-FFF2-40B4-BE49-F238E27FC236}">
                      <a16:creationId xmlns="" xmlns:a16="http://schemas.microsoft.com/office/drawing/2014/main" id="{552861A4-4255-4A37-863E-CB9FAEED01E4}"/>
                    </a:ext>
                  </a:extLst>
                </p:cNvPr>
                <p:cNvSpPr/>
                <p:nvPr/>
              </p:nvSpPr>
              <p:spPr>
                <a:xfrm>
                  <a:off x="0" y="117475"/>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67" name="îSlîdé">
                  <a:extLst>
                    <a:ext uri="{FF2B5EF4-FFF2-40B4-BE49-F238E27FC236}">
                      <a16:creationId xmlns="" xmlns:a16="http://schemas.microsoft.com/office/drawing/2014/main" id="{77D93BF5-82BE-4C33-984F-B142EA3A0BFE}"/>
                    </a:ext>
                  </a:extLst>
                </p:cNvPr>
                <p:cNvSpPr/>
                <p:nvPr/>
              </p:nvSpPr>
              <p:spPr>
                <a:xfrm>
                  <a:off x="0" y="23495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68" name="íṧlídè">
                  <a:extLst>
                    <a:ext uri="{FF2B5EF4-FFF2-40B4-BE49-F238E27FC236}">
                      <a16:creationId xmlns="" xmlns:a16="http://schemas.microsoft.com/office/drawing/2014/main" id="{5FDDADCA-8B96-4A1B-9AF8-E93E17D5FC24}"/>
                    </a:ext>
                  </a:extLst>
                </p:cNvPr>
                <p:cNvSpPr/>
                <p:nvPr/>
              </p:nvSpPr>
              <p:spPr>
                <a:xfrm>
                  <a:off x="0" y="352425"/>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69" name="ïṧḻîdé">
                  <a:extLst>
                    <a:ext uri="{FF2B5EF4-FFF2-40B4-BE49-F238E27FC236}">
                      <a16:creationId xmlns="" xmlns:a16="http://schemas.microsoft.com/office/drawing/2014/main" id="{26FD53C5-4C4E-4654-B412-12BB841387BD}"/>
                    </a:ext>
                  </a:extLst>
                </p:cNvPr>
                <p:cNvSpPr/>
                <p:nvPr/>
              </p:nvSpPr>
              <p:spPr>
                <a:xfrm>
                  <a:off x="0" y="46990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0" name="ïslïḑé">
                  <a:extLst>
                    <a:ext uri="{FF2B5EF4-FFF2-40B4-BE49-F238E27FC236}">
                      <a16:creationId xmlns="" xmlns:a16="http://schemas.microsoft.com/office/drawing/2014/main" id="{06B5DAEA-28A3-40CF-8EED-17D07C4E0658}"/>
                    </a:ext>
                  </a:extLst>
                </p:cNvPr>
                <p:cNvSpPr/>
                <p:nvPr/>
              </p:nvSpPr>
              <p:spPr>
                <a:xfrm>
                  <a:off x="0" y="587375"/>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1" name="ïṥľîďé">
                  <a:extLst>
                    <a:ext uri="{FF2B5EF4-FFF2-40B4-BE49-F238E27FC236}">
                      <a16:creationId xmlns="" xmlns:a16="http://schemas.microsoft.com/office/drawing/2014/main" id="{F6B45315-A3AD-4317-A009-06202C750D60}"/>
                    </a:ext>
                  </a:extLst>
                </p:cNvPr>
                <p:cNvSpPr/>
                <p:nvPr/>
              </p:nvSpPr>
              <p:spPr>
                <a:xfrm>
                  <a:off x="0" y="70485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2" name="isľide">
                  <a:extLst>
                    <a:ext uri="{FF2B5EF4-FFF2-40B4-BE49-F238E27FC236}">
                      <a16:creationId xmlns="" xmlns:a16="http://schemas.microsoft.com/office/drawing/2014/main" id="{B5E42AB6-3378-4613-AE3B-7E7F117B2215}"/>
                    </a:ext>
                  </a:extLst>
                </p:cNvPr>
                <p:cNvSpPr/>
                <p:nvPr/>
              </p:nvSpPr>
              <p:spPr>
                <a:xfrm>
                  <a:off x="0" y="822325"/>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3" name="îšľîḋé">
                  <a:extLst>
                    <a:ext uri="{FF2B5EF4-FFF2-40B4-BE49-F238E27FC236}">
                      <a16:creationId xmlns="" xmlns:a16="http://schemas.microsoft.com/office/drawing/2014/main" id="{6CE12308-4ADF-4BE1-A96B-58ED19D3FED8}"/>
                    </a:ext>
                  </a:extLst>
                </p:cNvPr>
                <p:cNvSpPr/>
                <p:nvPr/>
              </p:nvSpPr>
              <p:spPr>
                <a:xfrm>
                  <a:off x="0" y="93980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4" name="î$ḻíḑé">
                  <a:extLst>
                    <a:ext uri="{FF2B5EF4-FFF2-40B4-BE49-F238E27FC236}">
                      <a16:creationId xmlns="" xmlns:a16="http://schemas.microsoft.com/office/drawing/2014/main" id="{08FB51DA-BFE4-49F1-A7D5-BEBEDC83FF03}"/>
                    </a:ext>
                  </a:extLst>
                </p:cNvPr>
                <p:cNvSpPr/>
                <p:nvPr/>
              </p:nvSpPr>
              <p:spPr>
                <a:xfrm>
                  <a:off x="485775" y="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5" name="iṣľïdè">
                  <a:extLst>
                    <a:ext uri="{FF2B5EF4-FFF2-40B4-BE49-F238E27FC236}">
                      <a16:creationId xmlns="" xmlns:a16="http://schemas.microsoft.com/office/drawing/2014/main" id="{F06759C3-6210-41A2-974D-6053048E87C2}"/>
                    </a:ext>
                  </a:extLst>
                </p:cNvPr>
                <p:cNvSpPr/>
                <p:nvPr/>
              </p:nvSpPr>
              <p:spPr>
                <a:xfrm>
                  <a:off x="485775" y="117475"/>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6" name="iŝľîḑé">
                  <a:extLst>
                    <a:ext uri="{FF2B5EF4-FFF2-40B4-BE49-F238E27FC236}">
                      <a16:creationId xmlns="" xmlns:a16="http://schemas.microsoft.com/office/drawing/2014/main" id="{61A3C2C0-6FE2-4E63-B94B-E733D21850E7}"/>
                    </a:ext>
                  </a:extLst>
                </p:cNvPr>
                <p:cNvSpPr/>
                <p:nvPr/>
              </p:nvSpPr>
              <p:spPr>
                <a:xfrm>
                  <a:off x="485775" y="23495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7" name="išḻîḍe">
                  <a:extLst>
                    <a:ext uri="{FF2B5EF4-FFF2-40B4-BE49-F238E27FC236}">
                      <a16:creationId xmlns="" xmlns:a16="http://schemas.microsoft.com/office/drawing/2014/main" id="{4ADC0BE6-FE57-4484-A1FE-0CE525D01AA7}"/>
                    </a:ext>
                  </a:extLst>
                </p:cNvPr>
                <p:cNvSpPr/>
                <p:nvPr/>
              </p:nvSpPr>
              <p:spPr>
                <a:xfrm>
                  <a:off x="485775" y="352425"/>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8" name="ïŝḷîďe">
                  <a:extLst>
                    <a:ext uri="{FF2B5EF4-FFF2-40B4-BE49-F238E27FC236}">
                      <a16:creationId xmlns="" xmlns:a16="http://schemas.microsoft.com/office/drawing/2014/main" id="{2D154C10-C848-4883-8AB6-0DD359D23BE4}"/>
                    </a:ext>
                  </a:extLst>
                </p:cNvPr>
                <p:cNvSpPr/>
                <p:nvPr/>
              </p:nvSpPr>
              <p:spPr>
                <a:xfrm>
                  <a:off x="485775" y="46990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9" name="iṩḻîḍè">
                  <a:extLst>
                    <a:ext uri="{FF2B5EF4-FFF2-40B4-BE49-F238E27FC236}">
                      <a16:creationId xmlns="" xmlns:a16="http://schemas.microsoft.com/office/drawing/2014/main" id="{C65EC510-C03A-49AF-B362-0E467B722A0C}"/>
                    </a:ext>
                  </a:extLst>
                </p:cNvPr>
                <p:cNvSpPr/>
                <p:nvPr/>
              </p:nvSpPr>
              <p:spPr>
                <a:xfrm>
                  <a:off x="485775" y="587375"/>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0" name="îṥḻïḍè">
                  <a:extLst>
                    <a:ext uri="{FF2B5EF4-FFF2-40B4-BE49-F238E27FC236}">
                      <a16:creationId xmlns="" xmlns:a16="http://schemas.microsoft.com/office/drawing/2014/main" id="{441752C6-A9E8-4CD0-B331-80DEF40B578A}"/>
                    </a:ext>
                  </a:extLst>
                </p:cNvPr>
                <p:cNvSpPr/>
                <p:nvPr/>
              </p:nvSpPr>
              <p:spPr>
                <a:xfrm>
                  <a:off x="485775" y="70485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1" name="í$1ïḋè">
                  <a:extLst>
                    <a:ext uri="{FF2B5EF4-FFF2-40B4-BE49-F238E27FC236}">
                      <a16:creationId xmlns="" xmlns:a16="http://schemas.microsoft.com/office/drawing/2014/main" id="{C0D92A9C-04B1-4D9E-9830-B72418F6AE40}"/>
                    </a:ext>
                  </a:extLst>
                </p:cNvPr>
                <p:cNvSpPr/>
                <p:nvPr/>
              </p:nvSpPr>
              <p:spPr>
                <a:xfrm>
                  <a:off x="485775" y="822325"/>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2" name="îslïḍè">
                  <a:extLst>
                    <a:ext uri="{FF2B5EF4-FFF2-40B4-BE49-F238E27FC236}">
                      <a16:creationId xmlns="" xmlns:a16="http://schemas.microsoft.com/office/drawing/2014/main" id="{CC7A9508-9521-4A6A-B820-104A0076D2C5}"/>
                    </a:ext>
                  </a:extLst>
                </p:cNvPr>
                <p:cNvSpPr/>
                <p:nvPr/>
              </p:nvSpPr>
              <p:spPr>
                <a:xfrm>
                  <a:off x="485775" y="939800"/>
                  <a:ext cx="56394"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3" name="ïSḻïḍê">
                  <a:extLst>
                    <a:ext uri="{FF2B5EF4-FFF2-40B4-BE49-F238E27FC236}">
                      <a16:creationId xmlns="" xmlns:a16="http://schemas.microsoft.com/office/drawing/2014/main" id="{1B3AF3B7-720D-4218-B990-ADBA5D15215F}"/>
                    </a:ext>
                  </a:extLst>
                </p:cNvPr>
                <p:cNvSpPr/>
                <p:nvPr/>
              </p:nvSpPr>
              <p:spPr>
                <a:xfrm>
                  <a:off x="1151" y="124612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4" name="ïṩḷiḓé">
                  <a:extLst>
                    <a:ext uri="{FF2B5EF4-FFF2-40B4-BE49-F238E27FC236}">
                      <a16:creationId xmlns="" xmlns:a16="http://schemas.microsoft.com/office/drawing/2014/main" id="{E0B1BDDB-313D-4E55-8B08-F5B2096D2CDC}"/>
                    </a:ext>
                  </a:extLst>
                </p:cNvPr>
                <p:cNvSpPr/>
                <p:nvPr/>
              </p:nvSpPr>
              <p:spPr>
                <a:xfrm>
                  <a:off x="1151" y="1363599"/>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5" name="îṡľiďe">
                  <a:extLst>
                    <a:ext uri="{FF2B5EF4-FFF2-40B4-BE49-F238E27FC236}">
                      <a16:creationId xmlns="" xmlns:a16="http://schemas.microsoft.com/office/drawing/2014/main" id="{55A1BF80-8937-403E-8149-25902C8903F8}"/>
                    </a:ext>
                  </a:extLst>
                </p:cNvPr>
                <p:cNvSpPr/>
                <p:nvPr/>
              </p:nvSpPr>
              <p:spPr>
                <a:xfrm>
                  <a:off x="1151" y="148107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6" name="î$ļîḋe">
                  <a:extLst>
                    <a:ext uri="{FF2B5EF4-FFF2-40B4-BE49-F238E27FC236}">
                      <a16:creationId xmlns="" xmlns:a16="http://schemas.microsoft.com/office/drawing/2014/main" id="{CAC0BDB9-8961-4165-911F-0C9F0C606F78}"/>
                    </a:ext>
                  </a:extLst>
                </p:cNvPr>
                <p:cNvSpPr/>
                <p:nvPr/>
              </p:nvSpPr>
              <p:spPr>
                <a:xfrm>
                  <a:off x="1151" y="1598549"/>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7" name="işľíďê">
                  <a:extLst>
                    <a:ext uri="{FF2B5EF4-FFF2-40B4-BE49-F238E27FC236}">
                      <a16:creationId xmlns="" xmlns:a16="http://schemas.microsoft.com/office/drawing/2014/main" id="{0335106A-7888-4C4A-9365-476BB692EEF1}"/>
                    </a:ext>
                  </a:extLst>
                </p:cNvPr>
                <p:cNvSpPr/>
                <p:nvPr/>
              </p:nvSpPr>
              <p:spPr>
                <a:xfrm>
                  <a:off x="1151" y="171602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8" name="ï$ḻíďè">
                  <a:extLst>
                    <a:ext uri="{FF2B5EF4-FFF2-40B4-BE49-F238E27FC236}">
                      <a16:creationId xmlns="" xmlns:a16="http://schemas.microsoft.com/office/drawing/2014/main" id="{CC591EA0-ADBB-4A89-A916-D7E546E7EFEF}"/>
                    </a:ext>
                  </a:extLst>
                </p:cNvPr>
                <p:cNvSpPr/>
                <p:nvPr/>
              </p:nvSpPr>
              <p:spPr>
                <a:xfrm>
                  <a:off x="1151" y="1833499"/>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9" name="íṧ1ïďê">
                  <a:extLst>
                    <a:ext uri="{FF2B5EF4-FFF2-40B4-BE49-F238E27FC236}">
                      <a16:creationId xmlns="" xmlns:a16="http://schemas.microsoft.com/office/drawing/2014/main" id="{804C00D7-6C77-4A4B-B54A-29B9107B1346}"/>
                    </a:ext>
                  </a:extLst>
                </p:cNvPr>
                <p:cNvSpPr/>
                <p:nvPr/>
              </p:nvSpPr>
              <p:spPr>
                <a:xfrm>
                  <a:off x="1151" y="195097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0" name="î$ľíḍê">
                  <a:extLst>
                    <a:ext uri="{FF2B5EF4-FFF2-40B4-BE49-F238E27FC236}">
                      <a16:creationId xmlns="" xmlns:a16="http://schemas.microsoft.com/office/drawing/2014/main" id="{77318D07-AF75-4123-946F-84842A25B9E1}"/>
                    </a:ext>
                  </a:extLst>
                </p:cNvPr>
                <p:cNvSpPr/>
                <p:nvPr/>
              </p:nvSpPr>
              <p:spPr>
                <a:xfrm>
                  <a:off x="1151" y="2068449"/>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1" name="iṥlide">
                  <a:extLst>
                    <a:ext uri="{FF2B5EF4-FFF2-40B4-BE49-F238E27FC236}">
                      <a16:creationId xmlns="" xmlns:a16="http://schemas.microsoft.com/office/drawing/2014/main" id="{E1C8181C-4287-4F34-86DF-DFB5B0ED2490}"/>
                    </a:ext>
                  </a:extLst>
                </p:cNvPr>
                <p:cNvSpPr/>
                <p:nvPr/>
              </p:nvSpPr>
              <p:spPr>
                <a:xfrm>
                  <a:off x="1151" y="218592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2" name="ïsḷïďè">
                  <a:extLst>
                    <a:ext uri="{FF2B5EF4-FFF2-40B4-BE49-F238E27FC236}">
                      <a16:creationId xmlns="" xmlns:a16="http://schemas.microsoft.com/office/drawing/2014/main" id="{2FA360D7-602F-4613-B760-E66BA2CA9488}"/>
                    </a:ext>
                  </a:extLst>
                </p:cNvPr>
                <p:cNvSpPr/>
                <p:nvPr/>
              </p:nvSpPr>
              <p:spPr>
                <a:xfrm>
                  <a:off x="486926" y="124612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3" name="íṣļïḋé">
                  <a:extLst>
                    <a:ext uri="{FF2B5EF4-FFF2-40B4-BE49-F238E27FC236}">
                      <a16:creationId xmlns="" xmlns:a16="http://schemas.microsoft.com/office/drawing/2014/main" id="{8EBAA057-DD8C-46AD-A6A9-855FF19A1778}"/>
                    </a:ext>
                  </a:extLst>
                </p:cNvPr>
                <p:cNvSpPr/>
                <p:nvPr/>
              </p:nvSpPr>
              <p:spPr>
                <a:xfrm>
                  <a:off x="486926" y="1363599"/>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4" name="î$ļiḓe">
                  <a:extLst>
                    <a:ext uri="{FF2B5EF4-FFF2-40B4-BE49-F238E27FC236}">
                      <a16:creationId xmlns="" xmlns:a16="http://schemas.microsoft.com/office/drawing/2014/main" id="{BEFA4E2F-DEEE-4EEE-875F-478C6565CC5E}"/>
                    </a:ext>
                  </a:extLst>
                </p:cNvPr>
                <p:cNvSpPr/>
                <p:nvPr/>
              </p:nvSpPr>
              <p:spPr>
                <a:xfrm>
                  <a:off x="486926" y="148107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5" name="ïŝľîďe">
                  <a:extLst>
                    <a:ext uri="{FF2B5EF4-FFF2-40B4-BE49-F238E27FC236}">
                      <a16:creationId xmlns="" xmlns:a16="http://schemas.microsoft.com/office/drawing/2014/main" id="{289B7BFD-1399-4DCA-9AA7-001518676A6F}"/>
                    </a:ext>
                  </a:extLst>
                </p:cNvPr>
                <p:cNvSpPr/>
                <p:nvPr/>
              </p:nvSpPr>
              <p:spPr>
                <a:xfrm>
                  <a:off x="486926" y="1598549"/>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6" name="ïŝļîḋè">
                  <a:extLst>
                    <a:ext uri="{FF2B5EF4-FFF2-40B4-BE49-F238E27FC236}">
                      <a16:creationId xmlns="" xmlns:a16="http://schemas.microsoft.com/office/drawing/2014/main" id="{7D1B02BB-35AB-46DF-B1FD-15384614E21E}"/>
                    </a:ext>
                  </a:extLst>
                </p:cNvPr>
                <p:cNvSpPr/>
                <p:nvPr/>
              </p:nvSpPr>
              <p:spPr>
                <a:xfrm>
                  <a:off x="486926" y="171602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7" name="íŝ1ïḑé">
                  <a:extLst>
                    <a:ext uri="{FF2B5EF4-FFF2-40B4-BE49-F238E27FC236}">
                      <a16:creationId xmlns="" xmlns:a16="http://schemas.microsoft.com/office/drawing/2014/main" id="{D98773E7-D0AF-41E0-B8A6-D58CC500B08C}"/>
                    </a:ext>
                  </a:extLst>
                </p:cNvPr>
                <p:cNvSpPr/>
                <p:nvPr/>
              </p:nvSpPr>
              <p:spPr>
                <a:xfrm>
                  <a:off x="486926" y="1833499"/>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8" name="îŝḻîḑe">
                  <a:extLst>
                    <a:ext uri="{FF2B5EF4-FFF2-40B4-BE49-F238E27FC236}">
                      <a16:creationId xmlns="" xmlns:a16="http://schemas.microsoft.com/office/drawing/2014/main" id="{09CDFDFB-0F95-46F7-8BDA-B95CFEA975C0}"/>
                    </a:ext>
                  </a:extLst>
                </p:cNvPr>
                <p:cNvSpPr/>
                <p:nvPr/>
              </p:nvSpPr>
              <p:spPr>
                <a:xfrm>
                  <a:off x="486926" y="195097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99" name="íŝḻïḑe">
                  <a:extLst>
                    <a:ext uri="{FF2B5EF4-FFF2-40B4-BE49-F238E27FC236}">
                      <a16:creationId xmlns="" xmlns:a16="http://schemas.microsoft.com/office/drawing/2014/main" id="{C3599C20-50A5-4627-8C11-45976E4592C5}"/>
                    </a:ext>
                  </a:extLst>
                </p:cNvPr>
                <p:cNvSpPr/>
                <p:nvPr/>
              </p:nvSpPr>
              <p:spPr>
                <a:xfrm>
                  <a:off x="486926" y="2068449"/>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0" name="íşḻiḋè">
                  <a:extLst>
                    <a:ext uri="{FF2B5EF4-FFF2-40B4-BE49-F238E27FC236}">
                      <a16:creationId xmlns="" xmlns:a16="http://schemas.microsoft.com/office/drawing/2014/main" id="{57771127-230D-4565-907D-66E28EC537FB}"/>
                    </a:ext>
                  </a:extLst>
                </p:cNvPr>
                <p:cNvSpPr/>
                <p:nvPr/>
              </p:nvSpPr>
              <p:spPr>
                <a:xfrm>
                  <a:off x="486926" y="2185924"/>
                  <a:ext cx="56395" cy="56395"/>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1" name="ï$lïďe">
                  <a:extLst>
                    <a:ext uri="{FF2B5EF4-FFF2-40B4-BE49-F238E27FC236}">
                      <a16:creationId xmlns="" xmlns:a16="http://schemas.microsoft.com/office/drawing/2014/main" id="{CE83B8DF-6267-42BE-A79F-9421BBCE6D88}"/>
                    </a:ext>
                  </a:extLst>
                </p:cNvPr>
                <p:cNvSpPr/>
                <p:nvPr/>
              </p:nvSpPr>
              <p:spPr>
                <a:xfrm>
                  <a:off x="1151" y="250533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2" name="ïŝliḍé">
                  <a:extLst>
                    <a:ext uri="{FF2B5EF4-FFF2-40B4-BE49-F238E27FC236}">
                      <a16:creationId xmlns="" xmlns:a16="http://schemas.microsoft.com/office/drawing/2014/main" id="{D1D571E7-75BB-40A5-A2E4-F2E52D12225A}"/>
                    </a:ext>
                  </a:extLst>
                </p:cNvPr>
                <p:cNvSpPr/>
                <p:nvPr/>
              </p:nvSpPr>
              <p:spPr>
                <a:xfrm>
                  <a:off x="1151" y="2622807"/>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3" name="íşļïḑe">
                  <a:extLst>
                    <a:ext uri="{FF2B5EF4-FFF2-40B4-BE49-F238E27FC236}">
                      <a16:creationId xmlns="" xmlns:a16="http://schemas.microsoft.com/office/drawing/2014/main" id="{EF598D11-F0CA-4869-9089-F73AE53DD95E}"/>
                    </a:ext>
                  </a:extLst>
                </p:cNvPr>
                <p:cNvSpPr/>
                <p:nvPr/>
              </p:nvSpPr>
              <p:spPr>
                <a:xfrm>
                  <a:off x="1151" y="274028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4" name="íś1iḋè">
                  <a:extLst>
                    <a:ext uri="{FF2B5EF4-FFF2-40B4-BE49-F238E27FC236}">
                      <a16:creationId xmlns="" xmlns:a16="http://schemas.microsoft.com/office/drawing/2014/main" id="{10875D10-A2BC-4C11-BF91-2D113F9A5B88}"/>
                    </a:ext>
                  </a:extLst>
                </p:cNvPr>
                <p:cNvSpPr/>
                <p:nvPr/>
              </p:nvSpPr>
              <p:spPr>
                <a:xfrm>
                  <a:off x="1151" y="2857757"/>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5" name="iş1íḍè">
                  <a:extLst>
                    <a:ext uri="{FF2B5EF4-FFF2-40B4-BE49-F238E27FC236}">
                      <a16:creationId xmlns="" xmlns:a16="http://schemas.microsoft.com/office/drawing/2014/main" id="{25349885-A844-4652-B2F7-1BA4348F975D}"/>
                    </a:ext>
                  </a:extLst>
                </p:cNvPr>
                <p:cNvSpPr/>
                <p:nvPr/>
              </p:nvSpPr>
              <p:spPr>
                <a:xfrm>
                  <a:off x="1151" y="297523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6" name="îśľîďè">
                  <a:extLst>
                    <a:ext uri="{FF2B5EF4-FFF2-40B4-BE49-F238E27FC236}">
                      <a16:creationId xmlns="" xmlns:a16="http://schemas.microsoft.com/office/drawing/2014/main" id="{6FEF12EF-1718-4794-9FDF-072D80BCF1D7}"/>
                    </a:ext>
                  </a:extLst>
                </p:cNvPr>
                <p:cNvSpPr/>
                <p:nvPr/>
              </p:nvSpPr>
              <p:spPr>
                <a:xfrm>
                  <a:off x="1151" y="3092707"/>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7" name="îṧḷîḓê">
                  <a:extLst>
                    <a:ext uri="{FF2B5EF4-FFF2-40B4-BE49-F238E27FC236}">
                      <a16:creationId xmlns="" xmlns:a16="http://schemas.microsoft.com/office/drawing/2014/main" id="{44DB92A9-9537-4804-833E-FA0E5E689A77}"/>
                    </a:ext>
                  </a:extLst>
                </p:cNvPr>
                <p:cNvSpPr/>
                <p:nvPr/>
              </p:nvSpPr>
              <p:spPr>
                <a:xfrm>
                  <a:off x="1151" y="321018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8" name="ï$líḋé">
                  <a:extLst>
                    <a:ext uri="{FF2B5EF4-FFF2-40B4-BE49-F238E27FC236}">
                      <a16:creationId xmlns="" xmlns:a16="http://schemas.microsoft.com/office/drawing/2014/main" id="{A2B43426-B398-417C-83B1-CF8DBEACD59F}"/>
                    </a:ext>
                  </a:extLst>
                </p:cNvPr>
                <p:cNvSpPr/>
                <p:nvPr/>
              </p:nvSpPr>
              <p:spPr>
                <a:xfrm>
                  <a:off x="1151" y="3327657"/>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09" name="îṩľïďê">
                  <a:extLst>
                    <a:ext uri="{FF2B5EF4-FFF2-40B4-BE49-F238E27FC236}">
                      <a16:creationId xmlns="" xmlns:a16="http://schemas.microsoft.com/office/drawing/2014/main" id="{C123BD73-2DDB-40C8-96E2-96AB662F034E}"/>
                    </a:ext>
                  </a:extLst>
                </p:cNvPr>
                <p:cNvSpPr/>
                <p:nvPr/>
              </p:nvSpPr>
              <p:spPr>
                <a:xfrm>
                  <a:off x="1151" y="344513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0" name="iŝḻïḑê">
                  <a:extLst>
                    <a:ext uri="{FF2B5EF4-FFF2-40B4-BE49-F238E27FC236}">
                      <a16:creationId xmlns="" xmlns:a16="http://schemas.microsoft.com/office/drawing/2014/main" id="{14A362A6-F8B9-4674-906F-93A5D9B837D4}"/>
                    </a:ext>
                  </a:extLst>
                </p:cNvPr>
                <p:cNvSpPr/>
                <p:nvPr/>
              </p:nvSpPr>
              <p:spPr>
                <a:xfrm>
                  <a:off x="486926" y="250533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1" name="iṩlïḑe">
                  <a:extLst>
                    <a:ext uri="{FF2B5EF4-FFF2-40B4-BE49-F238E27FC236}">
                      <a16:creationId xmlns="" xmlns:a16="http://schemas.microsoft.com/office/drawing/2014/main" id="{F8AAAEEF-2B69-45D6-BE41-ECC13FE33E10}"/>
                    </a:ext>
                  </a:extLst>
                </p:cNvPr>
                <p:cNvSpPr/>
                <p:nvPr/>
              </p:nvSpPr>
              <p:spPr>
                <a:xfrm>
                  <a:off x="486926" y="2622807"/>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2" name="iṧ1íḍê">
                  <a:extLst>
                    <a:ext uri="{FF2B5EF4-FFF2-40B4-BE49-F238E27FC236}">
                      <a16:creationId xmlns="" xmlns:a16="http://schemas.microsoft.com/office/drawing/2014/main" id="{712B05B9-5755-4488-BFFE-B5394F548D98}"/>
                    </a:ext>
                  </a:extLst>
                </p:cNvPr>
                <p:cNvSpPr/>
                <p:nvPr/>
              </p:nvSpPr>
              <p:spPr>
                <a:xfrm>
                  <a:off x="486926" y="274028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3" name="íŝļíḋe">
                  <a:extLst>
                    <a:ext uri="{FF2B5EF4-FFF2-40B4-BE49-F238E27FC236}">
                      <a16:creationId xmlns="" xmlns:a16="http://schemas.microsoft.com/office/drawing/2014/main" id="{3C51B510-4ED6-4407-A113-A89819935584}"/>
                    </a:ext>
                  </a:extLst>
                </p:cNvPr>
                <p:cNvSpPr/>
                <p:nvPr/>
              </p:nvSpPr>
              <p:spPr>
                <a:xfrm>
                  <a:off x="486926" y="2857757"/>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4" name="ïṧḷíďê">
                  <a:extLst>
                    <a:ext uri="{FF2B5EF4-FFF2-40B4-BE49-F238E27FC236}">
                      <a16:creationId xmlns="" xmlns:a16="http://schemas.microsoft.com/office/drawing/2014/main" id="{8CAD2671-AF28-4B6E-853C-D6E95E4B8D0D}"/>
                    </a:ext>
                  </a:extLst>
                </p:cNvPr>
                <p:cNvSpPr/>
                <p:nvPr/>
              </p:nvSpPr>
              <p:spPr>
                <a:xfrm>
                  <a:off x="486926" y="297523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5" name="ïŝľíḑe">
                  <a:extLst>
                    <a:ext uri="{FF2B5EF4-FFF2-40B4-BE49-F238E27FC236}">
                      <a16:creationId xmlns="" xmlns:a16="http://schemas.microsoft.com/office/drawing/2014/main" id="{B83B41F3-F98A-4EE6-9A79-BFD03A6D6F2D}"/>
                    </a:ext>
                  </a:extLst>
                </p:cNvPr>
                <p:cNvSpPr/>
                <p:nvPr/>
              </p:nvSpPr>
              <p:spPr>
                <a:xfrm>
                  <a:off x="486926" y="3092707"/>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6" name="íṣ1îḍè">
                  <a:extLst>
                    <a:ext uri="{FF2B5EF4-FFF2-40B4-BE49-F238E27FC236}">
                      <a16:creationId xmlns="" xmlns:a16="http://schemas.microsoft.com/office/drawing/2014/main" id="{640D9B8D-B434-4640-B8AB-44F5A08328CB}"/>
                    </a:ext>
                  </a:extLst>
                </p:cNvPr>
                <p:cNvSpPr/>
                <p:nvPr/>
              </p:nvSpPr>
              <p:spPr>
                <a:xfrm>
                  <a:off x="486926" y="321018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7" name="îšļidé">
                  <a:extLst>
                    <a:ext uri="{FF2B5EF4-FFF2-40B4-BE49-F238E27FC236}">
                      <a16:creationId xmlns="" xmlns:a16="http://schemas.microsoft.com/office/drawing/2014/main" id="{86761B1D-A38A-4B65-BCFE-63E7451215A9}"/>
                    </a:ext>
                  </a:extLst>
                </p:cNvPr>
                <p:cNvSpPr/>
                <p:nvPr/>
              </p:nvSpPr>
              <p:spPr>
                <a:xfrm>
                  <a:off x="486926" y="3327657"/>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218" name="îś1îḑè">
                  <a:extLst>
                    <a:ext uri="{FF2B5EF4-FFF2-40B4-BE49-F238E27FC236}">
                      <a16:creationId xmlns="" xmlns:a16="http://schemas.microsoft.com/office/drawing/2014/main" id="{C27AFE0F-FA24-49D0-AB49-8AD028926706}"/>
                    </a:ext>
                  </a:extLst>
                </p:cNvPr>
                <p:cNvSpPr/>
                <p:nvPr/>
              </p:nvSpPr>
              <p:spPr>
                <a:xfrm>
                  <a:off x="486926" y="3445132"/>
                  <a:ext cx="56395" cy="56394"/>
                </a:xfrm>
                <a:prstGeom prst="ellipse">
                  <a:avLst/>
                </a:prstGeom>
                <a:grpFill/>
                <a:ln w="12700" cap="flat">
                  <a:solidFill>
                    <a:schemeClr val="tx1"/>
                  </a:solidFill>
                  <a:miter lim="400000"/>
                </a:ln>
                <a:effectLst/>
              </p:spPr>
              <p:txBody>
                <a:bodyPr wrap="square" lIns="71437" tIns="71437" rIns="71437" bIns="71437" numCol="1" anchor="ctr">
                  <a:noAutofit/>
                </a:bodyPr>
                <a:lstStyle/>
                <a:p>
                  <a:pPr algn="ctr">
                    <a:defRPr sz="3200" cap="none">
                      <a:solidFill>
                        <a:srgbClr val="FFFFFF"/>
                      </a:solidFill>
                    </a:defRPr>
                  </a:pPr>
                  <a:endParaRPr/>
                </a:p>
              </p:txBody>
            </p:sp>
          </p:grpSp>
        </p:grpSp>
        <p:cxnSp>
          <p:nvCxnSpPr>
            <p:cNvPr id="124" name="直接连接符 6">
              <a:extLst>
                <a:ext uri="{FF2B5EF4-FFF2-40B4-BE49-F238E27FC236}">
                  <a16:creationId xmlns="" xmlns:a16="http://schemas.microsoft.com/office/drawing/2014/main" id="{EBD17CE8-1494-4216-85A3-4601C3FFC6DE}"/>
                </a:ext>
              </a:extLst>
            </p:cNvPr>
            <p:cNvCxnSpPr>
              <a:cxnSpLocks/>
            </p:cNvCxnSpPr>
            <p:nvPr/>
          </p:nvCxnSpPr>
          <p:spPr>
            <a:xfrm>
              <a:off x="669925" y="2861711"/>
              <a:ext cx="533607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19" name="Google Shape;180;p18" descr="https://lh3.googleusercontent.com/AvU20vTYWM0tnAwpmRrPVN2HNX1ml_SZVguENTTTn5bxK0UnCSy_qGylBV36S41-roeoQBH9BWwEuIXGjG8Msyzt1HT_vAV6Jpa1Pp6K_sotc0vxrthtjLjhh-_akvb02QhNYI28fnJgPlomqXD_d51aO5fucVfyV590N3FsDs6AXzgfwDUOAlNJydazDNxdUVSDSmbq03axWc-o5RUrB2E2DwhPG5MbIrscVgPYrnl5wZMV9VzbaHkE514cgQg0o8RbL8SZsS3jjJXoRR-FSVUGSH60qR7ebK_QX4cZdUFWW_dbqrxzQKR53n5aU0TDMtwKWGPz2LsMFfSb03Fb-4bQm0qOgRY6ib7D56EYq1yfOtc8XFUCwgsvqnfIKHm5HrtYL5Pk0ewQrN1H694LeF98QOGSXIwhIt44obLu2DYn8TYkZQ9SjmPVt13waq5q9A77CL4IvddWNhJvF6k5X8eC7kRcUhhv3yXOX9Gnr1sMFIuBz1EHMKuXQbMhvz_NIkkQKBaDNvyA03I9UzcTaYgJAtkhN_09Pqkw2t0wJknRZ6M5tbe1VKBooK_qeoTyvx9YHx6x_5Ytw72YyaS9kN1qC9bX3IJi7fNoQ9UbJEMbZs71NJBr7Vp1JGlUGQdvMGg4HaNFx6TNMaMHt8KYnFmCn0U-KsbDgxE=w636-h637-no"/>
          <p:cNvPicPr preferRelativeResize="0"/>
          <p:nvPr/>
        </p:nvPicPr>
        <p:blipFill rotWithShape="1">
          <a:blip r:embed="rId3">
            <a:alphaModFix/>
          </a:blip>
          <a:srcRect/>
          <a:stretch/>
        </p:blipFill>
        <p:spPr>
          <a:xfrm>
            <a:off x="-377370" y="4598321"/>
            <a:ext cx="13062856" cy="7527383"/>
          </a:xfrm>
          <a:prstGeom prst="rect">
            <a:avLst/>
          </a:prstGeom>
          <a:noFill/>
          <a:ln>
            <a:noFill/>
          </a:ln>
        </p:spPr>
      </p:pic>
      <p:sp>
        <p:nvSpPr>
          <p:cNvPr id="106" name="标题 105">
            <a:extLst>
              <a:ext uri="{FF2B5EF4-FFF2-40B4-BE49-F238E27FC236}">
                <a16:creationId xmlns="" xmlns:a16="http://schemas.microsoft.com/office/drawing/2014/main" id="{2C14365E-3523-4D65-B211-60204DBF23D0}"/>
              </a:ext>
            </a:extLst>
          </p:cNvPr>
          <p:cNvSpPr>
            <a:spLocks noGrp="1"/>
          </p:cNvSpPr>
          <p:nvPr>
            <p:ph type="title"/>
          </p:nvPr>
        </p:nvSpPr>
        <p:spPr>
          <a:xfrm>
            <a:off x="687280" y="389782"/>
            <a:ext cx="5203851" cy="1028699"/>
          </a:xfrm>
        </p:spPr>
        <p:txBody>
          <a:bodyPr/>
          <a:lstStyle/>
          <a:p>
            <a:r>
              <a:rPr lang="en-US" altLang="zh-TW" sz="4000" dirty="0">
                <a:latin typeface="Bodoni MT Black" panose="02070A03080606020203" pitchFamily="18" charset="0"/>
              </a:rPr>
              <a:t>Literature Review </a:t>
            </a:r>
            <a:endParaRPr lang="zh-CN" altLang="en-US" sz="4000" dirty="0">
              <a:latin typeface="Bodoni MT Black" panose="02070A03080606020203" pitchFamily="18" charset="0"/>
            </a:endParaRPr>
          </a:p>
        </p:txBody>
      </p:sp>
      <p:cxnSp>
        <p:nvCxnSpPr>
          <p:cNvPr id="7" name="直接连接符 6">
            <a:extLst>
              <a:ext uri="{FF2B5EF4-FFF2-40B4-BE49-F238E27FC236}">
                <a16:creationId xmlns="" xmlns:a16="http://schemas.microsoft.com/office/drawing/2014/main" id="{EBD17CE8-1494-4216-85A3-4601C3FFC6DE}"/>
              </a:ext>
            </a:extLst>
          </p:cNvPr>
          <p:cNvCxnSpPr>
            <a:cxnSpLocks/>
          </p:cNvCxnSpPr>
          <p:nvPr/>
        </p:nvCxnSpPr>
        <p:spPr>
          <a:xfrm>
            <a:off x="854421" y="1255864"/>
            <a:ext cx="533607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ïSliḋe">
            <a:extLst>
              <a:ext uri="{FF2B5EF4-FFF2-40B4-BE49-F238E27FC236}">
                <a16:creationId xmlns="" xmlns:a16="http://schemas.microsoft.com/office/drawing/2014/main" id="{A4674ECD-7033-48C9-B7A1-30A55C8189A9}"/>
              </a:ext>
            </a:extLst>
          </p:cNvPr>
          <p:cNvSpPr/>
          <p:nvPr/>
        </p:nvSpPr>
        <p:spPr bwMode="auto">
          <a:xfrm>
            <a:off x="1697942" y="2564492"/>
            <a:ext cx="5181829" cy="57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TW" sz="2000" dirty="0"/>
              <a:t>Successfully attracting </a:t>
            </a:r>
            <a:r>
              <a:rPr lang="en-US" altLang="zh-TW" sz="2000" dirty="0" smtClean="0"/>
              <a:t>foreigner</a:t>
            </a:r>
          </a:p>
        </p:txBody>
      </p:sp>
      <p:sp>
        <p:nvSpPr>
          <p:cNvPr id="9" name="is1iḍê">
            <a:extLst>
              <a:ext uri="{FF2B5EF4-FFF2-40B4-BE49-F238E27FC236}">
                <a16:creationId xmlns="" xmlns:a16="http://schemas.microsoft.com/office/drawing/2014/main" id="{534066CA-B2CA-4854-BC29-D0F638B3558F}"/>
              </a:ext>
            </a:extLst>
          </p:cNvPr>
          <p:cNvSpPr txBox="1"/>
          <p:nvPr/>
        </p:nvSpPr>
        <p:spPr bwMode="auto">
          <a:xfrm>
            <a:off x="1697941" y="1994386"/>
            <a:ext cx="4856647" cy="3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en-US" altLang="zh-TW" sz="2400" dirty="0"/>
              <a:t>The  20th century tourism industry</a:t>
            </a:r>
            <a:endParaRPr lang="zh-TW" altLang="zh-TW" sz="2400" dirty="0"/>
          </a:p>
        </p:txBody>
      </p:sp>
      <p:grpSp>
        <p:nvGrpSpPr>
          <p:cNvPr id="6" name="群組 5"/>
          <p:cNvGrpSpPr/>
          <p:nvPr/>
        </p:nvGrpSpPr>
        <p:grpSpPr>
          <a:xfrm>
            <a:off x="454115" y="1658312"/>
            <a:ext cx="1024443" cy="1026520"/>
            <a:chOff x="668200" y="3366077"/>
            <a:chExt cx="1024443" cy="1026520"/>
          </a:xfrm>
        </p:grpSpPr>
        <p:sp>
          <p:nvSpPr>
            <p:cNvPr id="10" name="ïṣļîďè">
              <a:extLst>
                <a:ext uri="{FF2B5EF4-FFF2-40B4-BE49-F238E27FC236}">
                  <a16:creationId xmlns="" xmlns:a16="http://schemas.microsoft.com/office/drawing/2014/main" id="{47D073AB-1E08-4288-99E2-E546E012B444}"/>
                </a:ext>
              </a:extLst>
            </p:cNvPr>
            <p:cNvSpPr/>
            <p:nvPr/>
          </p:nvSpPr>
          <p:spPr bwMode="auto">
            <a:xfrm>
              <a:off x="668200" y="3366077"/>
              <a:ext cx="1024443" cy="1026520"/>
            </a:xfrm>
            <a:prstGeom prst="ellipse">
              <a:avLst/>
            </a:prstGeom>
            <a:solidFill>
              <a:schemeClr val="accent1"/>
            </a:solidFill>
            <a:ln w="57150">
              <a:noFill/>
              <a:round/>
              <a:headEnd/>
              <a:tailEnd/>
            </a:ln>
            <a:extLst/>
          </p:spPr>
          <p:txBody>
            <a:bodyPr/>
            <a:lstStyle>
              <a:lvl1pPr eaLnBrk="0" hangingPunct="0">
                <a:spcBef>
                  <a:spcPct val="20000"/>
                </a:spcBef>
                <a:buChar char="•"/>
                <a:defRPr sz="2000">
                  <a:solidFill>
                    <a:schemeClr val="accent1"/>
                  </a:solidFill>
                </a:defRPr>
              </a:lvl1pPr>
              <a:lvl2pPr marL="742950" indent="-285750" eaLnBrk="0" hangingPunct="0">
                <a:spcBef>
                  <a:spcPct val="20000"/>
                </a:spcBef>
                <a:buChar char="–"/>
                <a:defRPr sz="2000">
                  <a:solidFill>
                    <a:schemeClr val="accent1"/>
                  </a:solidFill>
                </a:defRPr>
              </a:lvl2pPr>
              <a:lvl3pPr marL="1143000" indent="-228600" eaLnBrk="0" hangingPunct="0">
                <a:spcBef>
                  <a:spcPct val="20000"/>
                </a:spcBef>
                <a:buChar char="•"/>
                <a:defRPr sz="2400">
                  <a:solidFill>
                    <a:schemeClr val="tx1"/>
                  </a:solidFill>
                </a:defRPr>
              </a:lvl3pPr>
              <a:lvl4pPr marL="1600200" indent="-228600" eaLnBrk="0" hangingPunct="0">
                <a:spcBef>
                  <a:spcPct val="20000"/>
                </a:spcBef>
                <a:buChar char="–"/>
                <a:defRPr sz="2000">
                  <a:solidFill>
                    <a:schemeClr val="tx1"/>
                  </a:solidFill>
                </a:defRPr>
              </a:lvl4pPr>
              <a:lvl5pPr marL="2057400" indent="-228600" eaLnBrk="0" hangingPunct="0">
                <a:spcBef>
                  <a:spcPct val="20000"/>
                </a:spcBef>
                <a:buChar char="»"/>
                <a:defRPr sz="2000">
                  <a:solidFill>
                    <a:schemeClr val="tx1"/>
                  </a:solidFill>
                </a:defRPr>
              </a:lvl5pPr>
              <a:lvl6pPr marL="2514600" indent="-228600" eaLnBrk="0" fontAlgn="base" hangingPunct="0">
                <a:spcBef>
                  <a:spcPct val="20000"/>
                </a:spcBef>
                <a:spcAft>
                  <a:spcPct val="0"/>
                </a:spcAft>
                <a:buChar char="»"/>
                <a:defRPr sz="2000">
                  <a:solidFill>
                    <a:schemeClr val="tx1"/>
                  </a:solidFill>
                </a:defRPr>
              </a:lvl6pPr>
              <a:lvl7pPr marL="2971800" indent="-228600" eaLnBrk="0" fontAlgn="base" hangingPunct="0">
                <a:spcBef>
                  <a:spcPct val="20000"/>
                </a:spcBef>
                <a:spcAft>
                  <a:spcPct val="0"/>
                </a:spcAft>
                <a:buChar char="»"/>
                <a:defRPr sz="2000">
                  <a:solidFill>
                    <a:schemeClr val="tx1"/>
                  </a:solidFill>
                </a:defRPr>
              </a:lvl7pPr>
              <a:lvl8pPr marL="3429000" indent="-228600" eaLnBrk="0" fontAlgn="base" hangingPunct="0">
                <a:spcBef>
                  <a:spcPct val="20000"/>
                </a:spcBef>
                <a:spcAft>
                  <a:spcPct val="0"/>
                </a:spcAft>
                <a:buChar char="»"/>
                <a:defRPr sz="2000">
                  <a:solidFill>
                    <a:schemeClr val="tx1"/>
                  </a:solidFill>
                </a:defRPr>
              </a:lvl8pPr>
              <a:lvl9pPr marL="3886200" indent="-228600" eaLnBrk="0" fontAlgn="base" hangingPunct="0">
                <a:spcBef>
                  <a:spcPct val="20000"/>
                </a:spcBef>
                <a:spcAft>
                  <a:spcPct val="0"/>
                </a:spcAft>
                <a:buChar char="»"/>
                <a:defRPr sz="2000">
                  <a:solidFill>
                    <a:schemeClr val="tx1"/>
                  </a:solidFill>
                </a:defRPr>
              </a:lvl9pPr>
            </a:lstStyle>
            <a:p>
              <a:pPr eaLnBrk="1" hangingPunct="1">
                <a:spcBef>
                  <a:spcPct val="0"/>
                </a:spcBef>
                <a:buFontTx/>
                <a:buNone/>
              </a:pPr>
              <a:endParaRPr lang="zh-CN" altLang="en-US" sz="1700">
                <a:solidFill>
                  <a:schemeClr val="tx1"/>
                </a:solidFill>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21" y="3562928"/>
              <a:ext cx="653085" cy="653085"/>
            </a:xfrm>
            <a:prstGeom prst="rect">
              <a:avLst/>
            </a:prstGeom>
          </p:spPr>
        </p:pic>
      </p:grpSp>
      <p:sp>
        <p:nvSpPr>
          <p:cNvPr id="107" name="ïSliḋe">
            <a:extLst>
              <a:ext uri="{FF2B5EF4-FFF2-40B4-BE49-F238E27FC236}">
                <a16:creationId xmlns="" xmlns:a16="http://schemas.microsoft.com/office/drawing/2014/main" id="{A4674ECD-7033-48C9-B7A1-30A55C8189A9}"/>
              </a:ext>
            </a:extLst>
          </p:cNvPr>
          <p:cNvSpPr/>
          <p:nvPr/>
        </p:nvSpPr>
        <p:spPr bwMode="auto">
          <a:xfrm>
            <a:off x="1699583" y="3106767"/>
            <a:ext cx="5265123" cy="6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TW" sz="2000" dirty="0" smtClean="0"/>
              <a:t>Increase </a:t>
            </a:r>
            <a:r>
              <a:rPr lang="en-US" altLang="zh-TW" sz="2000" dirty="0"/>
              <a:t>foreign exchange </a:t>
            </a:r>
            <a:r>
              <a:rPr lang="en-US" altLang="zh-TW" sz="2000" dirty="0" smtClean="0"/>
              <a:t>income</a:t>
            </a:r>
          </a:p>
        </p:txBody>
      </p:sp>
      <p:sp>
        <p:nvSpPr>
          <p:cNvPr id="108" name="ïSliḋe">
            <a:extLst>
              <a:ext uri="{FF2B5EF4-FFF2-40B4-BE49-F238E27FC236}">
                <a16:creationId xmlns="" xmlns:a16="http://schemas.microsoft.com/office/drawing/2014/main" id="{A4674ECD-7033-48C9-B7A1-30A55C8189A9}"/>
              </a:ext>
            </a:extLst>
          </p:cNvPr>
          <p:cNvSpPr/>
          <p:nvPr/>
        </p:nvSpPr>
        <p:spPr bwMode="auto">
          <a:xfrm>
            <a:off x="1697942" y="3682396"/>
            <a:ext cx="4748133" cy="42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TW" sz="2000" dirty="0" smtClean="0"/>
              <a:t>Improve </a:t>
            </a:r>
            <a:r>
              <a:rPr lang="en-US" altLang="zh-TW" sz="2000" dirty="0"/>
              <a:t>people's quality of life</a:t>
            </a:r>
            <a:endParaRPr lang="zh-TW" altLang="en-US" sz="2000" dirty="0"/>
          </a:p>
          <a:p>
            <a:pPr marL="171450" indent="-171450">
              <a:lnSpc>
                <a:spcPct val="150000"/>
              </a:lnSpc>
              <a:spcBef>
                <a:spcPct val="0"/>
              </a:spcBef>
              <a:buFont typeface="Arial" panose="020B0604020202020204" pitchFamily="34" charset="0"/>
              <a:buChar char="•"/>
            </a:pPr>
            <a:endParaRPr lang="zh-CN" altLang="en-US" dirty="0"/>
          </a:p>
        </p:txBody>
      </p:sp>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923" y="5392070"/>
            <a:ext cx="1625397" cy="1625397"/>
          </a:xfrm>
          <a:prstGeom prst="rect">
            <a:avLst/>
          </a:prstGeom>
        </p:spPr>
      </p:pic>
      <p:pic>
        <p:nvPicPr>
          <p:cNvPr id="111" name="圖片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172" y="4207341"/>
            <a:ext cx="1625397" cy="1625397"/>
          </a:xfrm>
          <a:prstGeom prst="rect">
            <a:avLst/>
          </a:prstGeom>
        </p:spPr>
      </p:pic>
      <p:pic>
        <p:nvPicPr>
          <p:cNvPr id="112" name="圖片 1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06364" y="4110774"/>
            <a:ext cx="1731278" cy="1625397"/>
          </a:xfrm>
          <a:prstGeom prst="rect">
            <a:avLst/>
          </a:prstGeom>
        </p:spPr>
      </p:pic>
      <p:pic>
        <p:nvPicPr>
          <p:cNvPr id="113" name="圖片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2706" y="5346717"/>
            <a:ext cx="1625397" cy="1625397"/>
          </a:xfrm>
          <a:prstGeom prst="rect">
            <a:avLst/>
          </a:prstGeom>
        </p:spPr>
      </p:pic>
      <p:pic>
        <p:nvPicPr>
          <p:cNvPr id="114" name="圖片 1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55138" y="5346716"/>
            <a:ext cx="1451226" cy="1625397"/>
          </a:xfrm>
          <a:prstGeom prst="rect">
            <a:avLst/>
          </a:prstGeom>
        </p:spPr>
      </p:pic>
      <p:pic>
        <p:nvPicPr>
          <p:cNvPr id="115" name="圖片 1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336" y="4888986"/>
            <a:ext cx="1820006" cy="1625397"/>
          </a:xfrm>
          <a:prstGeom prst="rect">
            <a:avLst/>
          </a:prstGeom>
        </p:spPr>
      </p:pic>
    </p:spTree>
    <p:extLst>
      <p:ext uri="{BB962C8B-B14F-4D97-AF65-F5344CB8AC3E}">
        <p14:creationId xmlns:p14="http://schemas.microsoft.com/office/powerpoint/2010/main" val="16104169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2.89097E-6 3.7037E-7 C -0.54814 3.7037E-7 -0.99428 0.28889 -0.99428 0.6456 C -0.99428 1.00162 -0.54814 1.2912 2.89097E-6 1.2912 C 0.54931 1.2912 0.99622 1.00162 0.99622 0.6456 C 0.99622 0.28889 0.54931 3.7037E-7 2.89097E-6 3.7037E-7 Z " pathEditMode="relative" rAng="0" ptsTypes="fffff">
                                      <p:cBhvr>
                                        <p:cTn id="6" dur="8000" fill="hold"/>
                                        <p:tgtEl>
                                          <p:spTgt spid="120"/>
                                        </p:tgtEl>
                                        <p:attrNameLst>
                                          <p:attrName>ppt_x</p:attrName>
                                          <p:attrName>ppt_y</p:attrName>
                                        </p:attrNameLst>
                                      </p:cBhvr>
                                      <p:rCtr x="91" y="6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440"/>
            <a:ext cx="11771086" cy="6857999"/>
            <a:chOff x="0" y="0"/>
            <a:chExt cx="7724630" cy="6857999"/>
          </a:xfrm>
          <a:solidFill>
            <a:srgbClr val="FCD0CD"/>
          </a:solidFill>
          <a:effectLst>
            <a:outerShdw blurRad="254000" dist="88900" algn="l" rotWithShape="0">
              <a:prstClr val="black">
                <a:alpha val="51000"/>
              </a:prstClr>
            </a:outerShdw>
          </a:effectLst>
        </p:grpSpPr>
        <p:sp>
          <p:nvSpPr>
            <p:cNvPr id="3" name="矩形 2"/>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4" name="圓角化同側角落矩形 3"/>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1755" y="2558193"/>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占位符 4"/>
          <p:cNvSpPr txBox="1">
            <a:spLocks/>
          </p:cNvSpPr>
          <p:nvPr/>
        </p:nvSpPr>
        <p:spPr>
          <a:xfrm>
            <a:off x="372427" y="251461"/>
            <a:ext cx="9645047" cy="6043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zh-CN" sz="4000" dirty="0" smtClean="0">
                <a:latin typeface="Bodoni MT Black" panose="02070A03080606020203" pitchFamily="18" charset="0"/>
                <a:ea typeface="+mj-ea"/>
                <a:cs typeface="+mj-cs"/>
                <a:sym typeface="+mn-lt"/>
              </a:rPr>
              <a:t>Global </a:t>
            </a:r>
            <a:r>
              <a:rPr lang="en-US" altLang="zh-CN" sz="4000" dirty="0">
                <a:latin typeface="Bodoni MT Black" panose="02070A03080606020203" pitchFamily="18" charset="0"/>
                <a:ea typeface="+mj-ea"/>
                <a:cs typeface="+mj-cs"/>
                <a:sym typeface="+mn-lt"/>
              </a:rPr>
              <a:t>Tourism Competitiveness </a:t>
            </a:r>
            <a:endParaRPr lang="zh-CN" altLang="en-US" sz="4000" dirty="0">
              <a:latin typeface="Bodoni MT Black" panose="02070A03080606020203" pitchFamily="18" charset="0"/>
              <a:ea typeface="+mj-ea"/>
              <a:cs typeface="+mj-cs"/>
              <a:sym typeface="+mn-lt"/>
            </a:endParaRPr>
          </a:p>
        </p:txBody>
      </p:sp>
      <p:sp>
        <p:nvSpPr>
          <p:cNvPr id="7" name="空心弧 38"/>
          <p:cNvSpPr/>
          <p:nvPr/>
        </p:nvSpPr>
        <p:spPr>
          <a:xfrm rot="6098398">
            <a:off x="-1899082" y="1413836"/>
            <a:ext cx="4786249" cy="4786249"/>
          </a:xfrm>
          <a:prstGeom prst="blockArc">
            <a:avLst>
              <a:gd name="adj1" fmla="val 10099947"/>
              <a:gd name="adj2" fmla="val 20948962"/>
              <a:gd name="adj3" fmla="val 295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chemeClr val="tx1"/>
              </a:solidFill>
              <a:effectLst/>
              <a:uLnTx/>
              <a:uFillTx/>
              <a:cs typeface="+mn-ea"/>
              <a:sym typeface="+mn-lt"/>
            </a:endParaRPr>
          </a:p>
        </p:txBody>
      </p:sp>
      <p:sp>
        <p:nvSpPr>
          <p:cNvPr id="8" name="弦形 43"/>
          <p:cNvSpPr/>
          <p:nvPr/>
        </p:nvSpPr>
        <p:spPr>
          <a:xfrm rot="13216991">
            <a:off x="-516902" y="2737217"/>
            <a:ext cx="2115780" cy="2115780"/>
          </a:xfrm>
          <a:prstGeom prst="chord">
            <a:avLst>
              <a:gd name="adj1" fmla="val 2700000"/>
              <a:gd name="adj2" fmla="val 1405244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9" name="矩形 8"/>
          <p:cNvSpPr/>
          <p:nvPr/>
        </p:nvSpPr>
        <p:spPr>
          <a:xfrm>
            <a:off x="3398098" y="953382"/>
            <a:ext cx="4488602" cy="646331"/>
          </a:xfrm>
          <a:prstGeom prst="rect">
            <a:avLst/>
          </a:prstGeom>
          <a:effectLst>
            <a:outerShdw blurRad="50800" dist="25400" dir="2700000" algn="tl" rotWithShape="0">
              <a:prstClr val="black">
                <a:alpha val="40000"/>
              </a:prstClr>
            </a:outerShdw>
          </a:effectLst>
        </p:spPr>
        <p:txBody>
          <a:bodyPr wrap="square" anchor="ctr">
            <a:spAutoFit/>
          </a:bodyPr>
          <a:lstStyle/>
          <a:p>
            <a:pPr lvl="0" defTabSz="914400">
              <a:defRPr/>
            </a:pPr>
            <a:r>
              <a:rPr kumimoji="1" lang="en-US" altLang="zh-CN" sz="3600" b="1" kern="0" dirty="0">
                <a:solidFill>
                  <a:schemeClr val="bg1"/>
                </a:solidFill>
                <a:cs typeface="+mn-ea"/>
                <a:sym typeface="+mn-lt"/>
              </a:rPr>
              <a:t>Tourism resources</a:t>
            </a:r>
            <a:endParaRPr kumimoji="1" lang="zh-CN" altLang="en-US" sz="3600" b="1" i="0" u="none" strike="noStrike" kern="0" cap="none" spc="0" normalizeH="0" baseline="0" noProof="0" dirty="0">
              <a:ln>
                <a:noFill/>
              </a:ln>
              <a:solidFill>
                <a:schemeClr val="bg1"/>
              </a:solidFill>
              <a:effectLst/>
              <a:uLnTx/>
              <a:uFillTx/>
              <a:cs typeface="+mn-ea"/>
              <a:sym typeface="+mn-lt"/>
            </a:endParaRPr>
          </a:p>
        </p:txBody>
      </p:sp>
      <p:sp>
        <p:nvSpPr>
          <p:cNvPr id="10" name="矩形 9"/>
          <p:cNvSpPr/>
          <p:nvPr/>
        </p:nvSpPr>
        <p:spPr>
          <a:xfrm>
            <a:off x="3422391" y="2060291"/>
            <a:ext cx="7579437" cy="646331"/>
          </a:xfrm>
          <a:prstGeom prst="rect">
            <a:avLst/>
          </a:prstGeom>
          <a:effectLst>
            <a:outerShdw blurRad="50800" dist="25400" dir="2700000" algn="tl" rotWithShape="0">
              <a:prstClr val="black">
                <a:alpha val="40000"/>
              </a:prstClr>
            </a:outerShdw>
          </a:effectLst>
        </p:spPr>
        <p:txBody>
          <a:bodyPr wrap="square" anchor="ctr">
            <a:spAutoFit/>
          </a:bodyPr>
          <a:lstStyle/>
          <a:p>
            <a:pPr lvl="0" defTabSz="914400">
              <a:defRPr/>
            </a:pPr>
            <a:r>
              <a:rPr kumimoji="1" lang="en-US" altLang="zh-CN" sz="3600" b="1" kern="0" dirty="0" smtClean="0">
                <a:solidFill>
                  <a:schemeClr val="bg1"/>
                </a:solidFill>
                <a:cs typeface="+mn-ea"/>
                <a:sym typeface="+mn-lt"/>
              </a:rPr>
              <a:t>Quality </a:t>
            </a:r>
            <a:r>
              <a:rPr kumimoji="1" lang="en-US" altLang="zh-CN" sz="3600" b="1" kern="0" dirty="0">
                <a:solidFill>
                  <a:schemeClr val="bg1"/>
                </a:solidFill>
                <a:cs typeface="+mn-ea"/>
                <a:sym typeface="+mn-lt"/>
              </a:rPr>
              <a:t>of service personnel</a:t>
            </a:r>
            <a:endParaRPr kumimoji="1" lang="zh-CN" altLang="en-US" sz="3600" b="1" i="0" u="none" strike="noStrike" kern="0" cap="none" spc="0" normalizeH="0" baseline="0" noProof="0" dirty="0">
              <a:ln>
                <a:noFill/>
              </a:ln>
              <a:solidFill>
                <a:schemeClr val="bg1"/>
              </a:solidFill>
              <a:effectLst/>
              <a:uLnTx/>
              <a:uFillTx/>
              <a:cs typeface="+mn-ea"/>
              <a:sym typeface="+mn-lt"/>
            </a:endParaRPr>
          </a:p>
        </p:txBody>
      </p:sp>
      <p:sp>
        <p:nvSpPr>
          <p:cNvPr id="11" name="矩形 10"/>
          <p:cNvSpPr/>
          <p:nvPr/>
        </p:nvSpPr>
        <p:spPr>
          <a:xfrm>
            <a:off x="3476910" y="3371080"/>
            <a:ext cx="3697765" cy="646331"/>
          </a:xfrm>
          <a:prstGeom prst="rect">
            <a:avLst/>
          </a:prstGeom>
          <a:effectLst>
            <a:outerShdw blurRad="50800" dist="25400" dir="2700000" algn="tl" rotWithShape="0">
              <a:prstClr val="black">
                <a:alpha val="40000"/>
              </a:prstClr>
            </a:outerShdw>
          </a:effectLst>
        </p:spPr>
        <p:txBody>
          <a:bodyPr wrap="square" anchor="ctr">
            <a:spAutoFit/>
          </a:bodyPr>
          <a:lstStyle/>
          <a:p>
            <a:pPr lvl="0" defTabSz="914400">
              <a:defRPr/>
            </a:pPr>
            <a:r>
              <a:rPr kumimoji="1" lang="en-US" altLang="zh-CN" sz="3600" b="1" kern="0" dirty="0" smtClean="0">
                <a:solidFill>
                  <a:schemeClr val="bg1"/>
                </a:solidFill>
                <a:cs typeface="+mn-ea"/>
                <a:sym typeface="+mn-lt"/>
              </a:rPr>
              <a:t>Safety</a:t>
            </a:r>
            <a:endParaRPr kumimoji="1" lang="zh-CN" altLang="en-US" sz="3600" b="1" i="0" u="none" strike="noStrike" kern="0" cap="none" spc="0" normalizeH="0" baseline="0" noProof="0" dirty="0">
              <a:ln>
                <a:noFill/>
              </a:ln>
              <a:solidFill>
                <a:schemeClr val="bg1"/>
              </a:solidFill>
              <a:effectLst/>
              <a:uLnTx/>
              <a:uFillTx/>
              <a:cs typeface="+mn-ea"/>
              <a:sym typeface="+mn-lt"/>
            </a:endParaRPr>
          </a:p>
        </p:txBody>
      </p:sp>
      <p:sp>
        <p:nvSpPr>
          <p:cNvPr id="12" name="矩形 11"/>
          <p:cNvSpPr/>
          <p:nvPr/>
        </p:nvSpPr>
        <p:spPr>
          <a:xfrm>
            <a:off x="3489610" y="4518480"/>
            <a:ext cx="3697765" cy="646331"/>
          </a:xfrm>
          <a:prstGeom prst="rect">
            <a:avLst/>
          </a:prstGeom>
          <a:effectLst>
            <a:outerShdw blurRad="50800" dist="25400" dir="2700000" algn="tl" rotWithShape="0">
              <a:prstClr val="black">
                <a:alpha val="40000"/>
              </a:prstClr>
            </a:outerShdw>
          </a:effectLst>
        </p:spPr>
        <p:txBody>
          <a:bodyPr wrap="square" anchor="ctr">
            <a:spAutoFit/>
          </a:bodyPr>
          <a:lstStyle/>
          <a:p>
            <a:pPr lvl="0" defTabSz="914400">
              <a:defRPr/>
            </a:pPr>
            <a:r>
              <a:rPr kumimoji="1" lang="en-US" altLang="zh-CN" sz="3600" b="1" kern="0" dirty="0" smtClean="0">
                <a:solidFill>
                  <a:schemeClr val="bg1"/>
                </a:solidFill>
                <a:cs typeface="+mn-ea"/>
                <a:sym typeface="+mn-lt"/>
              </a:rPr>
              <a:t>Health</a:t>
            </a:r>
            <a:endParaRPr kumimoji="1" lang="zh-CN" altLang="en-US" sz="3600" b="1" i="0" u="none" strike="noStrike" kern="0" cap="none" spc="0" normalizeH="0" baseline="0" noProof="0" dirty="0">
              <a:ln>
                <a:noFill/>
              </a:ln>
              <a:solidFill>
                <a:schemeClr val="bg1"/>
              </a:solidFill>
              <a:effectLst/>
              <a:uLnTx/>
              <a:uFillTx/>
              <a:cs typeface="+mn-ea"/>
              <a:sym typeface="+mn-lt"/>
            </a:endParaRPr>
          </a:p>
        </p:txBody>
      </p:sp>
      <p:sp>
        <p:nvSpPr>
          <p:cNvPr id="13" name="矩形 12"/>
          <p:cNvSpPr/>
          <p:nvPr/>
        </p:nvSpPr>
        <p:spPr>
          <a:xfrm>
            <a:off x="437672" y="3371080"/>
            <a:ext cx="1381608" cy="954300"/>
          </a:xfrm>
          <a:prstGeom prst="rect">
            <a:avLst/>
          </a:prstGeom>
          <a:effectLst>
            <a:outerShdw blurRad="50800" dist="25400" dir="2700000" algn="tl" rotWithShape="0">
              <a:prstClr val="black">
                <a:alpha val="40000"/>
              </a:prstClr>
            </a:outerShdw>
          </a:effectLst>
        </p:spPr>
        <p:txBody>
          <a:bodyPr wrap="square">
            <a:spAutoFit/>
          </a:bodyPr>
          <a:lstStyle/>
          <a:p>
            <a:pPr lvl="0" defTabSz="914400">
              <a:defRPr/>
            </a:pPr>
            <a:r>
              <a:rPr lang="en-US" altLang="zh-CN" sz="1867" kern="0" dirty="0">
                <a:solidFill>
                  <a:schemeClr val="accent6"/>
                </a:solidFill>
                <a:cs typeface="+mn-ea"/>
                <a:sym typeface="+mn-lt"/>
              </a:rPr>
              <a:t>The World Economic Forum</a:t>
            </a:r>
            <a:endParaRPr kumimoji="0" lang="zh-CN" altLang="en-US" sz="1867" b="0" i="0" u="none" strike="noStrike" kern="0" cap="none" spc="0" normalizeH="0" baseline="0" noProof="0" dirty="0">
              <a:ln>
                <a:noFill/>
              </a:ln>
              <a:solidFill>
                <a:schemeClr val="accent6"/>
              </a:solidFill>
              <a:effectLst/>
              <a:uLnTx/>
              <a:uFillTx/>
              <a:cs typeface="+mn-ea"/>
              <a:sym typeface="+mn-lt"/>
            </a:endParaRPr>
          </a:p>
        </p:txBody>
      </p:sp>
      <p:grpSp>
        <p:nvGrpSpPr>
          <p:cNvPr id="14" name="群組 13"/>
          <p:cNvGrpSpPr/>
          <p:nvPr/>
        </p:nvGrpSpPr>
        <p:grpSpPr>
          <a:xfrm>
            <a:off x="-1231244" y="5642375"/>
            <a:ext cx="1167377" cy="1167377"/>
            <a:chOff x="2223471" y="2998900"/>
            <a:chExt cx="1167377" cy="1167377"/>
          </a:xfrm>
        </p:grpSpPr>
        <p:sp>
          <p:nvSpPr>
            <p:cNvPr id="15" name="椭圆 41"/>
            <p:cNvSpPr/>
            <p:nvPr/>
          </p:nvSpPr>
          <p:spPr>
            <a:xfrm>
              <a:off x="2223471" y="2998900"/>
              <a:ext cx="1167377" cy="1167377"/>
            </a:xfrm>
            <a:prstGeom prst="ellipse">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8000" b="1" i="0" u="none" strike="noStrike" kern="0" cap="none" spc="0" normalizeH="0" baseline="0" noProof="0" dirty="0">
                <a:ln>
                  <a:noFill/>
                </a:ln>
                <a:solidFill>
                  <a:prstClr val="white"/>
                </a:solidFill>
                <a:effectLst/>
                <a:uLnTx/>
                <a:uFillTx/>
                <a:cs typeface="+mn-ea"/>
                <a:sym typeface="+mn-lt"/>
              </a:endParaRPr>
            </a:p>
          </p:txBody>
        </p:sp>
        <p:pic>
          <p:nvPicPr>
            <p:cNvPr id="16" name="圖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210" y="3097639"/>
              <a:ext cx="969898" cy="969898"/>
            </a:xfrm>
            <a:prstGeom prst="rect">
              <a:avLst/>
            </a:prstGeom>
          </p:spPr>
        </p:pic>
      </p:grpSp>
      <p:grpSp>
        <p:nvGrpSpPr>
          <p:cNvPr id="17" name="群組 16"/>
          <p:cNvGrpSpPr/>
          <p:nvPr/>
        </p:nvGrpSpPr>
        <p:grpSpPr>
          <a:xfrm>
            <a:off x="-1285928" y="5695062"/>
            <a:ext cx="1167377" cy="1167377"/>
            <a:chOff x="494042" y="970110"/>
            <a:chExt cx="1167377" cy="1167377"/>
          </a:xfrm>
        </p:grpSpPr>
        <p:sp>
          <p:nvSpPr>
            <p:cNvPr id="18" name="椭圆 39"/>
            <p:cNvSpPr/>
            <p:nvPr/>
          </p:nvSpPr>
          <p:spPr>
            <a:xfrm>
              <a:off x="494042" y="970110"/>
              <a:ext cx="1167377" cy="1167377"/>
            </a:xfrm>
            <a:prstGeom prst="ellipse">
              <a:avLst/>
            </a:prstGeom>
            <a:solidFill>
              <a:schemeClr val="accent4"/>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8000" b="1" i="0" u="none" strike="noStrike" kern="0" cap="none" spc="0" normalizeH="0" baseline="0" noProof="0" dirty="0">
                <a:ln>
                  <a:noFill/>
                </a:ln>
                <a:solidFill>
                  <a:sysClr val="windowText" lastClr="000000"/>
                </a:solidFill>
                <a:effectLst/>
                <a:uLnTx/>
                <a:uFillTx/>
                <a:cs typeface="+mn-ea"/>
                <a:sym typeface="+mn-lt"/>
              </a:endParaRPr>
            </a:p>
          </p:txBody>
        </p:sp>
        <p:pic>
          <p:nvPicPr>
            <p:cNvPr id="19" name="圖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22" y="1030490"/>
              <a:ext cx="1046616" cy="1046616"/>
            </a:xfrm>
            <a:prstGeom prst="rect">
              <a:avLst/>
            </a:prstGeom>
          </p:spPr>
        </p:pic>
      </p:grpSp>
      <p:grpSp>
        <p:nvGrpSpPr>
          <p:cNvPr id="20" name="群組 19"/>
          <p:cNvGrpSpPr/>
          <p:nvPr/>
        </p:nvGrpSpPr>
        <p:grpSpPr>
          <a:xfrm>
            <a:off x="-1258585" y="5624095"/>
            <a:ext cx="1167377" cy="1185657"/>
            <a:chOff x="1661419" y="1657374"/>
            <a:chExt cx="1167377" cy="1185657"/>
          </a:xfrm>
        </p:grpSpPr>
        <p:sp>
          <p:nvSpPr>
            <p:cNvPr id="21" name="椭圆 40"/>
            <p:cNvSpPr/>
            <p:nvPr/>
          </p:nvSpPr>
          <p:spPr>
            <a:xfrm>
              <a:off x="1661419" y="1675654"/>
              <a:ext cx="1167377" cy="1167377"/>
            </a:xfrm>
            <a:prstGeom prst="ellipse">
              <a:avLst/>
            </a:pr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8000" b="1" i="0" u="none" strike="noStrike" kern="0" cap="none" spc="0" normalizeH="0" baseline="0" noProof="0" dirty="0">
                <a:ln>
                  <a:noFill/>
                </a:ln>
                <a:solidFill>
                  <a:prstClr val="white"/>
                </a:solidFill>
                <a:effectLst/>
                <a:uLnTx/>
                <a:uFillTx/>
                <a:cs typeface="+mn-ea"/>
                <a:sym typeface="+mn-lt"/>
              </a:endParaRPr>
            </a:p>
          </p:txBody>
        </p:sp>
        <p:pic>
          <p:nvPicPr>
            <p:cNvPr id="22" name="圖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757" y="1657374"/>
              <a:ext cx="1112699" cy="1112699"/>
            </a:xfrm>
            <a:prstGeom prst="rect">
              <a:avLst/>
            </a:prstGeom>
          </p:spPr>
        </p:pic>
      </p:grpSp>
      <p:grpSp>
        <p:nvGrpSpPr>
          <p:cNvPr id="23" name="群組 22"/>
          <p:cNvGrpSpPr/>
          <p:nvPr/>
        </p:nvGrpSpPr>
        <p:grpSpPr>
          <a:xfrm>
            <a:off x="-1252343" y="5664056"/>
            <a:ext cx="1167377" cy="1167377"/>
            <a:chOff x="1840921" y="4432900"/>
            <a:chExt cx="1167377" cy="1167377"/>
          </a:xfrm>
        </p:grpSpPr>
        <p:sp>
          <p:nvSpPr>
            <p:cNvPr id="24" name="椭圆 42"/>
            <p:cNvSpPr/>
            <p:nvPr/>
          </p:nvSpPr>
          <p:spPr>
            <a:xfrm>
              <a:off x="1840921" y="4432900"/>
              <a:ext cx="1167377" cy="1167377"/>
            </a:xfrm>
            <a:prstGeom prst="ellipse">
              <a:avLst/>
            </a:prstGeom>
            <a:solidFill>
              <a:schemeClr val="accent6">
                <a:lumMod val="20000"/>
                <a:lumOff val="8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8000" b="1" i="0" u="none" strike="noStrike" kern="0" cap="none" spc="0" normalizeH="0" baseline="0" noProof="0" dirty="0">
                <a:ln>
                  <a:noFill/>
                </a:ln>
                <a:solidFill>
                  <a:schemeClr val="accent6"/>
                </a:solidFill>
                <a:effectLst/>
                <a:uLnTx/>
                <a:uFillTx/>
                <a:cs typeface="+mn-ea"/>
                <a:sym typeface="+mn-lt"/>
              </a:endParaRPr>
            </a:p>
          </p:txBody>
        </p:sp>
        <p:pic>
          <p:nvPicPr>
            <p:cNvPr id="25" name="圖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8409" y="4500201"/>
              <a:ext cx="952399" cy="952399"/>
            </a:xfrm>
            <a:prstGeom prst="rect">
              <a:avLst/>
            </a:prstGeom>
          </p:spPr>
        </p:pic>
      </p:grpSp>
      <p:grpSp>
        <p:nvGrpSpPr>
          <p:cNvPr id="26" name="群組 25"/>
          <p:cNvGrpSpPr/>
          <p:nvPr/>
        </p:nvGrpSpPr>
        <p:grpSpPr>
          <a:xfrm>
            <a:off x="-1285927" y="5642375"/>
            <a:ext cx="1167377" cy="1167377"/>
            <a:chOff x="673544" y="5286123"/>
            <a:chExt cx="1167377" cy="1167377"/>
          </a:xfrm>
        </p:grpSpPr>
        <p:sp>
          <p:nvSpPr>
            <p:cNvPr id="27" name="椭圆 42"/>
            <p:cNvSpPr/>
            <p:nvPr/>
          </p:nvSpPr>
          <p:spPr>
            <a:xfrm>
              <a:off x="673544" y="5286123"/>
              <a:ext cx="1167377" cy="1167377"/>
            </a:xfrm>
            <a:prstGeom prst="ellipse">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8000" b="1" i="0" u="none" strike="noStrike" kern="0" cap="none" spc="0" normalizeH="0" baseline="0" noProof="0" dirty="0">
                <a:ln>
                  <a:noFill/>
                </a:ln>
                <a:solidFill>
                  <a:schemeClr val="accent6"/>
                </a:solidFill>
                <a:effectLst/>
                <a:uLnTx/>
                <a:uFillTx/>
                <a:cs typeface="+mn-ea"/>
                <a:sym typeface="+mn-lt"/>
              </a:endParaRPr>
            </a:p>
          </p:txBody>
        </p:sp>
        <p:pic>
          <p:nvPicPr>
            <p:cNvPr id="28" name="圖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139" y="5464455"/>
              <a:ext cx="830280" cy="871114"/>
            </a:xfrm>
            <a:prstGeom prst="rect">
              <a:avLst/>
            </a:prstGeom>
          </p:spPr>
        </p:pic>
      </p:grpSp>
      <p:sp>
        <p:nvSpPr>
          <p:cNvPr id="29" name="矩形 28"/>
          <p:cNvSpPr/>
          <p:nvPr/>
        </p:nvSpPr>
        <p:spPr>
          <a:xfrm>
            <a:off x="3451510" y="5602766"/>
            <a:ext cx="6502465" cy="646331"/>
          </a:xfrm>
          <a:prstGeom prst="rect">
            <a:avLst/>
          </a:prstGeom>
          <a:effectLst>
            <a:outerShdw blurRad="50800" dist="25400" dir="2700000" algn="tl" rotWithShape="0">
              <a:prstClr val="black">
                <a:alpha val="40000"/>
              </a:prstClr>
            </a:outerShdw>
          </a:effectLst>
        </p:spPr>
        <p:txBody>
          <a:bodyPr wrap="square" anchor="ctr">
            <a:spAutoFit/>
          </a:bodyPr>
          <a:lstStyle/>
          <a:p>
            <a:pPr lvl="0" defTabSz="914400">
              <a:defRPr/>
            </a:pPr>
            <a:r>
              <a:rPr kumimoji="1" lang="en-US" altLang="zh-CN" sz="3600" b="1" kern="0" dirty="0" smtClean="0">
                <a:solidFill>
                  <a:schemeClr val="bg1"/>
                </a:solidFill>
                <a:cs typeface="+mn-ea"/>
                <a:sym typeface="+mn-lt"/>
              </a:rPr>
              <a:t>Transportation </a:t>
            </a:r>
            <a:r>
              <a:rPr kumimoji="1" lang="en-US" altLang="zh-CN" sz="3600" b="1" kern="0" dirty="0">
                <a:solidFill>
                  <a:schemeClr val="bg1"/>
                </a:solidFill>
                <a:cs typeface="+mn-ea"/>
                <a:sym typeface="+mn-lt"/>
              </a:rPr>
              <a:t>convenience</a:t>
            </a:r>
            <a:endParaRPr kumimoji="1" lang="zh-CN" altLang="en-US" sz="3600" b="1" i="0" u="none" strike="noStrike" kern="0" cap="none" spc="0" normalizeH="0" baseline="0" noProof="0" dirty="0">
              <a:ln>
                <a:noFill/>
              </a:ln>
              <a:solidFill>
                <a:schemeClr val="bg1"/>
              </a:solidFill>
              <a:effectLst/>
              <a:uLnTx/>
              <a:uFillTx/>
              <a:cs typeface="+mn-ea"/>
              <a:sym typeface="+mn-lt"/>
            </a:endParaRPr>
          </a:p>
        </p:txBody>
      </p:sp>
    </p:spTree>
    <p:extLst>
      <p:ext uri="{BB962C8B-B14F-4D97-AF65-F5344CB8AC3E}">
        <p14:creationId xmlns:p14="http://schemas.microsoft.com/office/powerpoint/2010/main" val="305503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9831 -0.01757 L 0.15547 -0.03445 L 0.19128 -0.06381 L 0.22331 -0.10612 L 0.24362 -0.14635 L 0.26628 -0.20994 L 0.27696 -0.27306 L 0.28529 -0.34705 L 0.2793 -0.45479 L 0.26146 -0.51838 L 0.23165 -0.59237 L 0.18646 -0.64924 L 0.15912 -0.6726 L 0.12461 -0.68739 L 0.1043 -0.69156 " pathEditMode="relative" ptsTypes="AAAAAAAAAAAAAAA">
                                      <p:cBhvr>
                                        <p:cTn id="11" dur="1500" fill="hold"/>
                                        <p:tgtEl>
                                          <p:spTgt spid="17"/>
                                        </p:tgtEl>
                                        <p:attrNameLst>
                                          <p:attrName>ppt_x</p:attrName>
                                          <p:attrName>ppt_y</p:attrName>
                                        </p:attrNameLst>
                                      </p:cBhvr>
                                    </p:animMotion>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2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10196 -0.01596 L 0.17579 -0.04555 L 0.21628 -0.09411 L 0.24961 -0.16393 L 0.27696 -0.26312 L 0.28529 -0.33503 L 0.2793 -0.43653 L 0.27097 -0.49156 L 0.25547 -0.52324 L 0.23295 -0.56763 " pathEditMode="relative" ptsTypes="AAAAAAAAAA">
                                      <p:cBhvr>
                                        <p:cTn id="19" dur="1500" fill="hold"/>
                                        <p:tgtEl>
                                          <p:spTgt spid="20"/>
                                        </p:tgtEl>
                                        <p:attrNameLst>
                                          <p:attrName>ppt_x</p:attrName>
                                          <p:attrName>ppt_y</p:attrName>
                                        </p:attrNameLst>
                                      </p:cBhvr>
                                    </p:animMotion>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2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10665 -0.00832 L 0.15665 -0.02959 L 0.19362 -0.05919 L 0.22214 -0.09711 L 0.25313 -0.16694 L 0.27331 -0.23676 L 0.28295 -0.30428 L 0.28412 -0.35931 " pathEditMode="relative" ptsTypes="AAAAAAAA">
                                      <p:cBhvr>
                                        <p:cTn id="27" dur="1500" fill="hold"/>
                                        <p:tgtEl>
                                          <p:spTgt spid="14"/>
                                        </p:tgtEl>
                                        <p:attrNameLst>
                                          <p:attrName>ppt_x</p:attrName>
                                          <p:attrName>ppt_y</p:attrName>
                                        </p:attrNameLst>
                                      </p:cBhvr>
                                    </p:animMotion>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10665 -0.01272 L 0.15196 -0.03376 L 0.19362 -0.06127 L 0.22214 -0.09919 L 0.24831 -0.1563 L 0.24128 -0.1415 " pathEditMode="relative" ptsTypes="AAAAAA">
                                      <p:cBhvr>
                                        <p:cTn id="35" dur="1500" fill="hold"/>
                                        <p:tgtEl>
                                          <p:spTgt spid="23"/>
                                        </p:tgtEl>
                                        <p:attrNameLst>
                                          <p:attrName>ppt_x</p:attrName>
                                          <p:attrName>ppt_y</p:attrName>
                                        </p:attrNameLst>
                                      </p:cBhvr>
                                    </p:animMotion>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0209 -0.0104 L 0.14727 -0.02751 " pathEditMode="relative" ptsTypes="AA">
                                      <p:cBhvr>
                                        <p:cTn id="43" dur="500" fill="hold"/>
                                        <p:tgtEl>
                                          <p:spTgt spid="26"/>
                                        </p:tgtEl>
                                        <p:attrNameLst>
                                          <p:attrName>ppt_x</p:attrName>
                                          <p:attrName>ppt_y</p:attrName>
                                        </p:attrNameLst>
                                      </p:cBhvr>
                                    </p:animMotion>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0" grpId="0"/>
      <p:bldP spid="11" grpId="0"/>
      <p:bldP spid="12"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0" y="4440"/>
            <a:ext cx="11963400" cy="6857999"/>
            <a:chOff x="0" y="0"/>
            <a:chExt cx="7724630" cy="6857999"/>
          </a:xfrm>
          <a:solidFill>
            <a:srgbClr val="FCD0CD"/>
          </a:solidFill>
          <a:effectLst>
            <a:outerShdw blurRad="254000" dist="88900" algn="l" rotWithShape="0">
              <a:prstClr val="black">
                <a:alpha val="51000"/>
              </a:prstClr>
            </a:outerShdw>
          </a:effectLst>
        </p:grpSpPr>
        <p:sp>
          <p:nvSpPr>
            <p:cNvPr id="4" name="矩形 3"/>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5" name="圓角化同側角落矩形 4"/>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sp>
        <p:nvSpPr>
          <p:cNvPr id="15" name="文字方塊 14"/>
          <p:cNvSpPr txBox="1"/>
          <p:nvPr/>
        </p:nvSpPr>
        <p:spPr>
          <a:xfrm>
            <a:off x="5382985" y="-11791044"/>
            <a:ext cx="1108701" cy="17184891"/>
          </a:xfrm>
          <a:prstGeom prst="rect">
            <a:avLst/>
          </a:prstGeom>
          <a:noFill/>
        </p:spPr>
        <p:txBody>
          <a:bodyPr vert="wordArtVertRtl" wrap="square" rtlCol="0">
            <a:spAutoFit/>
          </a:bodyPr>
          <a:lstStyle/>
          <a:p>
            <a:pPr>
              <a:lnSpc>
                <a:spcPct val="130000"/>
              </a:lnSpc>
              <a:spcBef>
                <a:spcPts val="600"/>
              </a:spcBef>
            </a:pPr>
            <a:r>
              <a:rPr lang="en-US" altLang="zh-TW" sz="3600" b="1" i="1" kern="0" dirty="0" smtClean="0">
                <a:solidFill>
                  <a:schemeClr val="bg1"/>
                </a:solidFill>
                <a:latin typeface="微软雅黑" panose="020B0503020204020204" pitchFamily="34" charset="-122"/>
                <a:ea typeface="微软雅黑" panose="020B0503020204020204" pitchFamily="34" charset="-122"/>
                <a:cs typeface="+mn-ea"/>
                <a:sym typeface="+mn-lt"/>
              </a:rPr>
              <a:t>3</a:t>
            </a:r>
            <a:r>
              <a:rPr lang="en-US" altLang="zh-TW" sz="3600" kern="0" dirty="0" smtClean="0">
                <a:solidFill>
                  <a:schemeClr val="bg1"/>
                </a:solidFill>
                <a:latin typeface="微软雅黑" panose="020B0503020204020204" pitchFamily="34" charset="-122"/>
                <a:ea typeface="微软雅黑" panose="020B0503020204020204" pitchFamily="34" charset="-122"/>
                <a:cs typeface="+mn-ea"/>
                <a:sym typeface="+mn-lt"/>
              </a:rPr>
              <a:t>21098765432109876543210</a:t>
            </a:r>
            <a:endParaRPr lang="zh-TW" altLang="en-US" sz="3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文字方塊 15"/>
          <p:cNvSpPr txBox="1"/>
          <p:nvPr/>
        </p:nvSpPr>
        <p:spPr>
          <a:xfrm>
            <a:off x="5969991" y="-16706853"/>
            <a:ext cx="1108701" cy="23469577"/>
          </a:xfrm>
          <a:prstGeom prst="rect">
            <a:avLst/>
          </a:prstGeom>
          <a:noFill/>
        </p:spPr>
        <p:txBody>
          <a:bodyPr vert="wordArtVertRtl" wrap="square" rtlCol="0">
            <a:spAutoFit/>
          </a:bodyPr>
          <a:lstStyle/>
          <a:p>
            <a:pPr>
              <a:lnSpc>
                <a:spcPct val="130000"/>
              </a:lnSpc>
              <a:spcBef>
                <a:spcPts val="600"/>
              </a:spcBef>
            </a:pPr>
            <a:r>
              <a:rPr lang="en-US" altLang="zh-TW" sz="3600" b="1" i="1" kern="0" dirty="0" smtClean="0">
                <a:solidFill>
                  <a:schemeClr val="bg1"/>
                </a:solidFill>
                <a:latin typeface="微软雅黑" panose="020B0503020204020204" pitchFamily="34" charset="-122"/>
                <a:ea typeface="微软雅黑" panose="020B0503020204020204" pitchFamily="34" charset="-122"/>
                <a:cs typeface="+mn-ea"/>
                <a:sym typeface="+mn-lt"/>
              </a:rPr>
              <a:t>0</a:t>
            </a:r>
            <a:r>
              <a:rPr lang="en-US" altLang="zh-TW" sz="3600" kern="0" dirty="0" smtClean="0">
                <a:solidFill>
                  <a:schemeClr val="bg1"/>
                </a:solidFill>
                <a:latin typeface="微软雅黑" panose="020B0503020204020204" pitchFamily="34" charset="-122"/>
                <a:ea typeface="微软雅黑" panose="020B0503020204020204" pitchFamily="34" charset="-122"/>
                <a:cs typeface="+mn-ea"/>
                <a:sym typeface="+mn-lt"/>
              </a:rPr>
              <a:t>987654321098765432109876543210</a:t>
            </a:r>
            <a:endParaRPr lang="zh-TW" altLang="en-US" sz="3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5370286" y="5225142"/>
            <a:ext cx="1542144" cy="1632857"/>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5294086" y="4442"/>
            <a:ext cx="1542144" cy="4567560"/>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2367642" y="-33659"/>
            <a:ext cx="1349829" cy="4567560"/>
          </a:xfrm>
          <a:prstGeom prst="rect">
            <a:avLst/>
          </a:prstGeom>
          <a:solidFill>
            <a:srgbClr val="63E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19" name="文字方塊 18"/>
          <p:cNvSpPr txBox="1"/>
          <p:nvPr/>
        </p:nvSpPr>
        <p:spPr>
          <a:xfrm>
            <a:off x="8037736" y="-9664286"/>
            <a:ext cx="1108701" cy="14971486"/>
          </a:xfrm>
          <a:prstGeom prst="rect">
            <a:avLst/>
          </a:prstGeom>
          <a:noFill/>
        </p:spPr>
        <p:txBody>
          <a:bodyPr vert="wordArtVertRtl" wrap="square" rtlCol="0">
            <a:spAutoFit/>
          </a:bodyPr>
          <a:lstStyle/>
          <a:p>
            <a:pPr>
              <a:lnSpc>
                <a:spcPct val="130000"/>
              </a:lnSpc>
              <a:spcBef>
                <a:spcPts val="600"/>
              </a:spcBef>
            </a:pPr>
            <a:r>
              <a:rPr lang="en-US" altLang="zh-TW" sz="3600" b="1" i="1" kern="0" dirty="0" smtClean="0">
                <a:solidFill>
                  <a:schemeClr val="bg1"/>
                </a:solidFill>
                <a:latin typeface="微软雅黑" panose="020B0503020204020204" pitchFamily="34" charset="-122"/>
                <a:ea typeface="微软雅黑" panose="020B0503020204020204" pitchFamily="34" charset="-122"/>
                <a:cs typeface="+mn-ea"/>
                <a:sym typeface="+mn-lt"/>
              </a:rPr>
              <a:t>0</a:t>
            </a:r>
            <a:r>
              <a:rPr lang="en-US" altLang="zh-TW" sz="3600" kern="0" dirty="0" smtClean="0">
                <a:solidFill>
                  <a:schemeClr val="bg1"/>
                </a:solidFill>
                <a:latin typeface="微软雅黑" panose="020B0503020204020204" pitchFamily="34" charset="-122"/>
                <a:ea typeface="微软雅黑" panose="020B0503020204020204" pitchFamily="34" charset="-122"/>
                <a:cs typeface="+mn-ea"/>
                <a:sym typeface="+mn-lt"/>
              </a:rPr>
              <a:t>98765432109876543210</a:t>
            </a:r>
            <a:endParaRPr lang="zh-TW" altLang="en-US" sz="3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文字方塊 20"/>
          <p:cNvSpPr txBox="1"/>
          <p:nvPr/>
        </p:nvSpPr>
        <p:spPr>
          <a:xfrm>
            <a:off x="8574296" y="-14590073"/>
            <a:ext cx="1108701" cy="19928116"/>
          </a:xfrm>
          <a:prstGeom prst="rect">
            <a:avLst/>
          </a:prstGeom>
          <a:noFill/>
        </p:spPr>
        <p:txBody>
          <a:bodyPr vert="wordArtVertRtl" wrap="square" rtlCol="0">
            <a:spAutoFit/>
          </a:bodyPr>
          <a:lstStyle/>
          <a:p>
            <a:pPr>
              <a:lnSpc>
                <a:spcPct val="130000"/>
              </a:lnSpc>
              <a:spcBef>
                <a:spcPts val="600"/>
              </a:spcBef>
            </a:pPr>
            <a:r>
              <a:rPr lang="en-US" altLang="zh-TW" sz="3600" b="1" i="1" kern="0" dirty="0" smtClean="0">
                <a:solidFill>
                  <a:schemeClr val="bg1"/>
                </a:solidFill>
                <a:latin typeface="微软雅黑" panose="020B0503020204020204" pitchFamily="34" charset="-122"/>
                <a:ea typeface="微软雅黑" panose="020B0503020204020204" pitchFamily="34" charset="-122"/>
                <a:cs typeface="+mn-ea"/>
                <a:sym typeface="+mn-lt"/>
              </a:rPr>
              <a:t>7</a:t>
            </a:r>
            <a:r>
              <a:rPr lang="en-US" altLang="zh-TW" sz="3600" kern="0" dirty="0" smtClean="0">
                <a:solidFill>
                  <a:schemeClr val="bg1"/>
                </a:solidFill>
                <a:latin typeface="微软雅黑" panose="020B0503020204020204" pitchFamily="34" charset="-122"/>
                <a:ea typeface="微软雅黑" panose="020B0503020204020204" pitchFamily="34" charset="-122"/>
                <a:cs typeface="+mn-ea"/>
                <a:sym typeface="+mn-lt"/>
              </a:rPr>
              <a:t>654321098765432109876543210</a:t>
            </a:r>
            <a:endParaRPr lang="zh-TW" altLang="en-US" sz="3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7669615" y="5229582"/>
            <a:ext cx="1542144" cy="1632857"/>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23" name="矩形 22"/>
          <p:cNvSpPr/>
          <p:nvPr/>
        </p:nvSpPr>
        <p:spPr>
          <a:xfrm>
            <a:off x="7910264" y="1814"/>
            <a:ext cx="1542144" cy="4567560"/>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9" name="文字方塊 8"/>
          <p:cNvSpPr txBox="1"/>
          <p:nvPr/>
        </p:nvSpPr>
        <p:spPr>
          <a:xfrm>
            <a:off x="2378984" y="-11795579"/>
            <a:ext cx="1108701" cy="17184891"/>
          </a:xfrm>
          <a:prstGeom prst="rect">
            <a:avLst/>
          </a:prstGeom>
          <a:solidFill>
            <a:srgbClr val="FCD0CD"/>
          </a:solidFill>
        </p:spPr>
        <p:txBody>
          <a:bodyPr vert="wordArtVertRtl" wrap="square" rtlCol="0">
            <a:spAutoFit/>
          </a:bodyPr>
          <a:lstStyle/>
          <a:p>
            <a:pPr>
              <a:lnSpc>
                <a:spcPct val="130000"/>
              </a:lnSpc>
              <a:spcBef>
                <a:spcPts val="600"/>
              </a:spcBef>
            </a:pPr>
            <a:r>
              <a:rPr lang="en-US" altLang="zh-TW" sz="3600" b="1" i="1" kern="0" dirty="0" smtClean="0">
                <a:solidFill>
                  <a:schemeClr val="bg1"/>
                </a:solidFill>
                <a:latin typeface="微软雅黑" panose="020B0503020204020204" pitchFamily="34" charset="-122"/>
                <a:ea typeface="微软雅黑" panose="020B0503020204020204" pitchFamily="34" charset="-122"/>
                <a:cs typeface="+mn-ea"/>
                <a:sym typeface="+mn-lt"/>
              </a:rPr>
              <a:t>3</a:t>
            </a:r>
            <a:r>
              <a:rPr lang="en-US" altLang="zh-TW" sz="3600" kern="0" dirty="0" smtClean="0">
                <a:solidFill>
                  <a:schemeClr val="bg1"/>
                </a:solidFill>
                <a:latin typeface="微软雅黑" panose="020B0503020204020204" pitchFamily="34" charset="-122"/>
                <a:ea typeface="微软雅黑" panose="020B0503020204020204" pitchFamily="34" charset="-122"/>
                <a:cs typeface="+mn-ea"/>
                <a:sym typeface="+mn-lt"/>
              </a:rPr>
              <a:t>21098765432109876543210</a:t>
            </a:r>
            <a:endParaRPr lang="zh-TW" altLang="en-US" sz="3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文字方塊 9"/>
          <p:cNvSpPr txBox="1"/>
          <p:nvPr/>
        </p:nvSpPr>
        <p:spPr>
          <a:xfrm>
            <a:off x="2931418" y="-18106573"/>
            <a:ext cx="1108701" cy="23469577"/>
          </a:xfrm>
          <a:prstGeom prst="rect">
            <a:avLst/>
          </a:prstGeom>
          <a:noFill/>
        </p:spPr>
        <p:txBody>
          <a:bodyPr vert="wordArtVertRtl" wrap="square" rtlCol="0">
            <a:spAutoFit/>
          </a:bodyPr>
          <a:lstStyle/>
          <a:p>
            <a:pPr>
              <a:lnSpc>
                <a:spcPct val="130000"/>
              </a:lnSpc>
              <a:spcBef>
                <a:spcPts val="600"/>
              </a:spcBef>
            </a:pPr>
            <a:r>
              <a:rPr lang="en-US" altLang="zh-TW" sz="3600" b="1" i="1" kern="0" dirty="0" smtClean="0">
                <a:solidFill>
                  <a:schemeClr val="bg1"/>
                </a:solidFill>
                <a:latin typeface="微软雅黑" panose="020B0503020204020204" pitchFamily="34" charset="-122"/>
                <a:ea typeface="微软雅黑" panose="020B0503020204020204" pitchFamily="34" charset="-122"/>
                <a:cs typeface="+mn-ea"/>
                <a:sym typeface="+mn-lt"/>
              </a:rPr>
              <a:t>2</a:t>
            </a:r>
            <a:r>
              <a:rPr lang="en-US" altLang="zh-TW" sz="3600" kern="0" dirty="0" smtClean="0">
                <a:solidFill>
                  <a:schemeClr val="bg1"/>
                </a:solidFill>
                <a:latin typeface="微软雅黑" panose="020B0503020204020204" pitchFamily="34" charset="-122"/>
                <a:ea typeface="微软雅黑" panose="020B0503020204020204" pitchFamily="34" charset="-122"/>
                <a:cs typeface="+mn-ea"/>
                <a:sym typeface="+mn-lt"/>
              </a:rPr>
              <a:t>10987654321098765432109876543210</a:t>
            </a:r>
            <a:endParaRPr lang="zh-TW" altLang="en-US" sz="3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3" name="矩形 92"/>
          <p:cNvSpPr/>
          <p:nvPr/>
        </p:nvSpPr>
        <p:spPr>
          <a:xfrm>
            <a:off x="2357214" y="-10886"/>
            <a:ext cx="1439997" cy="4592923"/>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7" name="矩形 6"/>
          <p:cNvSpPr/>
          <p:nvPr/>
        </p:nvSpPr>
        <p:spPr>
          <a:xfrm>
            <a:off x="2367643" y="5225143"/>
            <a:ext cx="1349829" cy="1632857"/>
          </a:xfrm>
          <a:prstGeom prst="rect">
            <a:avLst/>
          </a:prstGeom>
          <a:solidFill>
            <a:srgbClr val="FCD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cxnSp>
        <p:nvCxnSpPr>
          <p:cNvPr id="101" name="直接箭头连接符 5">
            <a:extLst>
              <a:ext uri="{FF2B5EF4-FFF2-40B4-BE49-F238E27FC236}">
                <a16:creationId xmlns:a16="http://schemas.microsoft.com/office/drawing/2014/main" xmlns="" id="{9F83FD17-CABA-4308-BF89-75B268038966}"/>
              </a:ext>
            </a:extLst>
          </p:cNvPr>
          <p:cNvCxnSpPr>
            <a:cxnSpLocks/>
          </p:cNvCxnSpPr>
          <p:nvPr/>
        </p:nvCxnSpPr>
        <p:spPr>
          <a:xfrm>
            <a:off x="342900" y="4155706"/>
            <a:ext cx="975360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22" name="群組 121"/>
          <p:cNvGrpSpPr/>
          <p:nvPr/>
        </p:nvGrpSpPr>
        <p:grpSpPr>
          <a:xfrm>
            <a:off x="1714868" y="1483664"/>
            <a:ext cx="2730131" cy="2391576"/>
            <a:chOff x="3234757" y="2093508"/>
            <a:chExt cx="2730131" cy="2391576"/>
          </a:xfrm>
        </p:grpSpPr>
        <p:grpSp>
          <p:nvGrpSpPr>
            <p:cNvPr id="105" name="î$ḷiḑé">
              <a:extLst>
                <a:ext uri="{FF2B5EF4-FFF2-40B4-BE49-F238E27FC236}">
                  <a16:creationId xmlns:a16="http://schemas.microsoft.com/office/drawing/2014/main" xmlns="" id="{A8351794-472D-4820-93B8-B0AE049A7497}"/>
                </a:ext>
              </a:extLst>
            </p:cNvPr>
            <p:cNvGrpSpPr/>
            <p:nvPr/>
          </p:nvGrpSpPr>
          <p:grpSpPr>
            <a:xfrm>
              <a:off x="3937489" y="2093508"/>
              <a:ext cx="1518741" cy="1509753"/>
              <a:chOff x="2452226" y="1883471"/>
              <a:chExt cx="1518741" cy="1509753"/>
            </a:xfrm>
          </p:grpSpPr>
          <p:sp>
            <p:nvSpPr>
              <p:cNvPr id="118" name="ïŝliḓè">
                <a:extLst>
                  <a:ext uri="{FF2B5EF4-FFF2-40B4-BE49-F238E27FC236}">
                    <a16:creationId xmlns:a16="http://schemas.microsoft.com/office/drawing/2014/main" xmlns="" id="{CDEEC020-7CC0-42B8-9F68-EAFB38CAC94A}"/>
                  </a:ext>
                </a:extLst>
              </p:cNvPr>
              <p:cNvSpPr/>
              <p:nvPr/>
            </p:nvSpPr>
            <p:spPr>
              <a:xfrm rot="8100000">
                <a:off x="2452226" y="1883471"/>
                <a:ext cx="1518741" cy="1509753"/>
              </a:xfrm>
              <a:prstGeom prst="teardrop">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19" name="ïŝ1íďe">
                <a:extLst>
                  <a:ext uri="{FF2B5EF4-FFF2-40B4-BE49-F238E27FC236}">
                    <a16:creationId xmlns:a16="http://schemas.microsoft.com/office/drawing/2014/main" xmlns="" id="{AE016C19-F957-4357-A330-71AC6491B222}"/>
                  </a:ext>
                </a:extLst>
              </p:cNvPr>
              <p:cNvSpPr/>
              <p:nvPr/>
            </p:nvSpPr>
            <p:spPr>
              <a:xfrm>
                <a:off x="2597858" y="2024527"/>
                <a:ext cx="1233979" cy="12266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b="1" i="1" dirty="0" smtClean="0">
                    <a:latin typeface="Times New Roman" panose="02020603050405020304" pitchFamily="18" charset="0"/>
                    <a:cs typeface="Times New Roman" panose="02020603050405020304" pitchFamily="18" charset="0"/>
                  </a:rPr>
                  <a:t>2016</a:t>
                </a:r>
                <a:endParaRPr lang="zh-CN" altLang="en-US" sz="3600" b="1" i="1" dirty="0">
                  <a:latin typeface="Times New Roman" panose="02020603050405020304" pitchFamily="18" charset="0"/>
                  <a:cs typeface="Times New Roman" panose="02020603050405020304" pitchFamily="18" charset="0"/>
                </a:endParaRPr>
              </a:p>
            </p:txBody>
          </p:sp>
        </p:grpSp>
        <p:sp>
          <p:nvSpPr>
            <p:cNvPr id="106" name="ïṩḻïďê">
              <a:extLst>
                <a:ext uri="{FF2B5EF4-FFF2-40B4-BE49-F238E27FC236}">
                  <a16:creationId xmlns:a16="http://schemas.microsoft.com/office/drawing/2014/main" xmlns="" id="{8DAF72F7-74FA-47FF-B813-D81308A04977}"/>
                </a:ext>
              </a:extLst>
            </p:cNvPr>
            <p:cNvSpPr/>
            <p:nvPr/>
          </p:nvSpPr>
          <p:spPr>
            <a:xfrm>
              <a:off x="3234757" y="4052291"/>
              <a:ext cx="2730131" cy="4327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solidFill>
                    <a:schemeClr val="bg1"/>
                  </a:solidFill>
                </a:rPr>
                <a:t>In countries around the world</a:t>
              </a:r>
              <a:endParaRPr lang="zh-CN" altLang="en-US" sz="1400" b="1" dirty="0">
                <a:solidFill>
                  <a:schemeClr val="bg1"/>
                </a:solidFill>
              </a:endParaRPr>
            </a:p>
          </p:txBody>
        </p:sp>
      </p:grpSp>
      <p:grpSp>
        <p:nvGrpSpPr>
          <p:cNvPr id="123" name="群組 122"/>
          <p:cNvGrpSpPr/>
          <p:nvPr/>
        </p:nvGrpSpPr>
        <p:grpSpPr>
          <a:xfrm>
            <a:off x="4800600" y="1483664"/>
            <a:ext cx="2714567" cy="2391576"/>
            <a:chOff x="6051451" y="2093508"/>
            <a:chExt cx="2714567" cy="2391576"/>
          </a:xfrm>
        </p:grpSpPr>
        <p:grpSp>
          <p:nvGrpSpPr>
            <p:cNvPr id="108" name="íŝ1ïḑè">
              <a:extLst>
                <a:ext uri="{FF2B5EF4-FFF2-40B4-BE49-F238E27FC236}">
                  <a16:creationId xmlns:a16="http://schemas.microsoft.com/office/drawing/2014/main" xmlns="" id="{5CA0D98E-8247-49A5-B6D2-2D6E8B9114EB}"/>
                </a:ext>
              </a:extLst>
            </p:cNvPr>
            <p:cNvGrpSpPr/>
            <p:nvPr/>
          </p:nvGrpSpPr>
          <p:grpSpPr>
            <a:xfrm>
              <a:off x="6699250" y="2093508"/>
              <a:ext cx="1518741" cy="1509753"/>
              <a:chOff x="2452226" y="1883471"/>
              <a:chExt cx="1518741" cy="1509753"/>
            </a:xfrm>
          </p:grpSpPr>
          <p:sp>
            <p:nvSpPr>
              <p:cNvPr id="116" name="íṩľïdè">
                <a:extLst>
                  <a:ext uri="{FF2B5EF4-FFF2-40B4-BE49-F238E27FC236}">
                    <a16:creationId xmlns:a16="http://schemas.microsoft.com/office/drawing/2014/main" xmlns="" id="{A8BDB684-5AAB-47F9-9C95-5E85D642A58F}"/>
                  </a:ext>
                </a:extLst>
              </p:cNvPr>
              <p:cNvSpPr/>
              <p:nvPr/>
            </p:nvSpPr>
            <p:spPr>
              <a:xfrm rot="8100000">
                <a:off x="2452226" y="1883471"/>
                <a:ext cx="1518741" cy="1509753"/>
              </a:xfrm>
              <a:prstGeom prst="teardrop">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17" name="îśļiďé">
                <a:extLst>
                  <a:ext uri="{FF2B5EF4-FFF2-40B4-BE49-F238E27FC236}">
                    <a16:creationId xmlns:a16="http://schemas.microsoft.com/office/drawing/2014/main" xmlns="" id="{A5991D1F-567E-43D6-BF4B-1817EBFCB0C2}"/>
                  </a:ext>
                </a:extLst>
              </p:cNvPr>
              <p:cNvSpPr/>
              <p:nvPr/>
            </p:nvSpPr>
            <p:spPr>
              <a:xfrm>
                <a:off x="2585158" y="1986427"/>
                <a:ext cx="1233979" cy="12266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b="1" i="1" dirty="0" smtClean="0">
                    <a:latin typeface="Times New Roman" panose="02020603050405020304" pitchFamily="18" charset="0"/>
                    <a:cs typeface="Times New Roman" panose="02020603050405020304" pitchFamily="18" charset="0"/>
                  </a:rPr>
                  <a:t>2017</a:t>
                </a:r>
                <a:endParaRPr lang="zh-CN" altLang="en-US" sz="3600" b="1" i="1" dirty="0">
                  <a:latin typeface="Times New Roman" panose="02020603050405020304" pitchFamily="18" charset="0"/>
                  <a:cs typeface="Times New Roman" panose="02020603050405020304" pitchFamily="18" charset="0"/>
                </a:endParaRPr>
              </a:p>
            </p:txBody>
          </p:sp>
        </p:grpSp>
        <p:sp>
          <p:nvSpPr>
            <p:cNvPr id="109" name="ï$ľide">
              <a:extLst>
                <a:ext uri="{FF2B5EF4-FFF2-40B4-BE49-F238E27FC236}">
                  <a16:creationId xmlns:a16="http://schemas.microsoft.com/office/drawing/2014/main" xmlns="" id="{8F8FA819-3F2E-4234-859B-77CE9034640D}"/>
                </a:ext>
              </a:extLst>
            </p:cNvPr>
            <p:cNvSpPr/>
            <p:nvPr/>
          </p:nvSpPr>
          <p:spPr>
            <a:xfrm>
              <a:off x="6051451" y="4052291"/>
              <a:ext cx="2714567" cy="43279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smtClean="0">
                  <a:solidFill>
                    <a:schemeClr val="bg1"/>
                  </a:solidFill>
                </a:rPr>
                <a:t>In </a:t>
              </a:r>
              <a:r>
                <a:rPr lang="en-US" altLang="zh-CN" sz="1400" b="1" dirty="0">
                  <a:solidFill>
                    <a:schemeClr val="bg1"/>
                  </a:solidFill>
                </a:rPr>
                <a:t>countries around the world</a:t>
              </a:r>
              <a:endParaRPr lang="zh-CN" altLang="en-US" sz="1400" b="1" dirty="0">
                <a:solidFill>
                  <a:schemeClr val="bg1"/>
                </a:solidFill>
              </a:endParaRPr>
            </a:p>
          </p:txBody>
        </p:sp>
      </p:grpSp>
      <p:grpSp>
        <p:nvGrpSpPr>
          <p:cNvPr id="124" name="群組 123"/>
          <p:cNvGrpSpPr/>
          <p:nvPr/>
        </p:nvGrpSpPr>
        <p:grpSpPr>
          <a:xfrm>
            <a:off x="8037736" y="1483664"/>
            <a:ext cx="1712443" cy="2391576"/>
            <a:chOff x="9457450" y="2093508"/>
            <a:chExt cx="1712443" cy="2391576"/>
          </a:xfrm>
        </p:grpSpPr>
        <p:grpSp>
          <p:nvGrpSpPr>
            <p:cNvPr id="111" name="ïṣļiḋè">
              <a:extLst>
                <a:ext uri="{FF2B5EF4-FFF2-40B4-BE49-F238E27FC236}">
                  <a16:creationId xmlns:a16="http://schemas.microsoft.com/office/drawing/2014/main" xmlns="" id="{43ED4D53-FABE-4AF8-91B1-0CE8AF7FFDEB}"/>
                </a:ext>
              </a:extLst>
            </p:cNvPr>
            <p:cNvGrpSpPr/>
            <p:nvPr/>
          </p:nvGrpSpPr>
          <p:grpSpPr>
            <a:xfrm>
              <a:off x="9461010" y="2093508"/>
              <a:ext cx="1518741" cy="1509753"/>
              <a:chOff x="2452226" y="1883471"/>
              <a:chExt cx="1518741" cy="1509753"/>
            </a:xfrm>
          </p:grpSpPr>
          <p:sp>
            <p:nvSpPr>
              <p:cNvPr id="114" name="íṡḻïḋé">
                <a:extLst>
                  <a:ext uri="{FF2B5EF4-FFF2-40B4-BE49-F238E27FC236}">
                    <a16:creationId xmlns:a16="http://schemas.microsoft.com/office/drawing/2014/main" xmlns="" id="{B753AA78-BDE5-4B23-B615-1E1F131228A5}"/>
                  </a:ext>
                </a:extLst>
              </p:cNvPr>
              <p:cNvSpPr/>
              <p:nvPr/>
            </p:nvSpPr>
            <p:spPr>
              <a:xfrm rot="8100000">
                <a:off x="2452226" y="1883471"/>
                <a:ext cx="1518741" cy="1509753"/>
              </a:xfrm>
              <a:prstGeom prst="teardrop">
                <a:avLst/>
              </a:prstGeom>
              <a:solidFill>
                <a:schemeClr val="bg1"/>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15" name="íṣḻiḓè">
                <a:extLst>
                  <a:ext uri="{FF2B5EF4-FFF2-40B4-BE49-F238E27FC236}">
                    <a16:creationId xmlns:a16="http://schemas.microsoft.com/office/drawing/2014/main" xmlns="" id="{0AE0A66B-4F27-40E5-9FC2-21FC6F504A11}"/>
                  </a:ext>
                </a:extLst>
              </p:cNvPr>
              <p:cNvSpPr/>
              <p:nvPr/>
            </p:nvSpPr>
            <p:spPr>
              <a:xfrm>
                <a:off x="2597858" y="2024527"/>
                <a:ext cx="1233979" cy="12266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b="1" i="1" dirty="0">
                    <a:latin typeface="Times New Roman" panose="02020603050405020304" pitchFamily="18" charset="0"/>
                    <a:cs typeface="Times New Roman" panose="02020603050405020304" pitchFamily="18" charset="0"/>
                  </a:rPr>
                  <a:t>2017</a:t>
                </a:r>
                <a:endParaRPr lang="zh-CN" altLang="en-US" sz="3600" b="1" i="1" dirty="0">
                  <a:latin typeface="Times New Roman" panose="02020603050405020304" pitchFamily="18" charset="0"/>
                  <a:cs typeface="Times New Roman" panose="02020603050405020304" pitchFamily="18" charset="0"/>
                </a:endParaRPr>
              </a:p>
            </p:txBody>
          </p:sp>
        </p:grpSp>
        <p:sp>
          <p:nvSpPr>
            <p:cNvPr id="112" name="išļïḓé">
              <a:extLst>
                <a:ext uri="{FF2B5EF4-FFF2-40B4-BE49-F238E27FC236}">
                  <a16:creationId xmlns:a16="http://schemas.microsoft.com/office/drawing/2014/main" xmlns="" id="{F5DA136F-AADF-4442-B6B6-591D26170F9F}"/>
                </a:ext>
              </a:extLst>
            </p:cNvPr>
            <p:cNvSpPr/>
            <p:nvPr/>
          </p:nvSpPr>
          <p:spPr>
            <a:xfrm>
              <a:off x="9457450" y="4052291"/>
              <a:ext cx="1712443" cy="43279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b="1" dirty="0">
                  <a:solidFill>
                    <a:schemeClr val="bg1"/>
                  </a:solidFill>
                </a:rPr>
                <a:t>I</a:t>
              </a:r>
              <a:r>
                <a:rPr lang="en-US" altLang="zh-CN" sz="1200" b="1" dirty="0" smtClean="0">
                  <a:solidFill>
                    <a:schemeClr val="bg1"/>
                  </a:solidFill>
                </a:rPr>
                <a:t>n </a:t>
              </a:r>
              <a:r>
                <a:rPr lang="en-US" altLang="zh-CN" sz="1200" b="1" dirty="0">
                  <a:solidFill>
                    <a:schemeClr val="bg1"/>
                  </a:solidFill>
                </a:rPr>
                <a:t>Asian countries</a:t>
              </a:r>
              <a:endParaRPr lang="zh-CN" altLang="en-US" sz="1200" b="1" dirty="0">
                <a:solidFill>
                  <a:schemeClr val="bg1"/>
                </a:solidFill>
              </a:endParaRPr>
            </a:p>
          </p:txBody>
        </p:sp>
      </p:grpSp>
      <p:pic>
        <p:nvPicPr>
          <p:cNvPr id="1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5634" y="2568489"/>
            <a:ext cx="1212850"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文字方塊 127"/>
          <p:cNvSpPr txBox="1"/>
          <p:nvPr/>
        </p:nvSpPr>
        <p:spPr>
          <a:xfrm>
            <a:off x="3719743" y="4516959"/>
            <a:ext cx="699857" cy="670120"/>
          </a:xfrm>
          <a:prstGeom prst="rect">
            <a:avLst/>
          </a:prstGeom>
          <a:noFill/>
        </p:spPr>
        <p:txBody>
          <a:bodyPr wrap="square" rtlCol="0">
            <a:spAutoFit/>
          </a:bodyPr>
          <a:lstStyle/>
          <a:p>
            <a:pPr>
              <a:lnSpc>
                <a:spcPct val="130000"/>
              </a:lnSpc>
              <a:spcBef>
                <a:spcPts val="600"/>
              </a:spcBef>
            </a:pPr>
            <a:r>
              <a:rPr lang="en-US" altLang="zh-TW" sz="3200" kern="0" dirty="0" err="1" smtClean="0">
                <a:solidFill>
                  <a:schemeClr val="bg1"/>
                </a:solidFill>
                <a:latin typeface="微软雅黑" panose="020B0503020204020204" pitchFamily="34" charset="-122"/>
                <a:ea typeface="微软雅黑" panose="020B0503020204020204" pitchFamily="34" charset="-122"/>
                <a:cs typeface="+mn-ea"/>
                <a:sym typeface="+mn-lt"/>
              </a:rPr>
              <a:t>th</a:t>
            </a:r>
            <a:endParaRPr lang="zh-TW" altLang="en-US" sz="32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9" name="文字方塊 128"/>
          <p:cNvSpPr txBox="1"/>
          <p:nvPr/>
        </p:nvSpPr>
        <p:spPr>
          <a:xfrm>
            <a:off x="6789910" y="4516959"/>
            <a:ext cx="699857" cy="670120"/>
          </a:xfrm>
          <a:prstGeom prst="rect">
            <a:avLst/>
          </a:prstGeom>
          <a:noFill/>
        </p:spPr>
        <p:txBody>
          <a:bodyPr wrap="square" rtlCol="0">
            <a:spAutoFit/>
          </a:bodyPr>
          <a:lstStyle/>
          <a:p>
            <a:pPr>
              <a:lnSpc>
                <a:spcPct val="130000"/>
              </a:lnSpc>
              <a:spcBef>
                <a:spcPts val="600"/>
              </a:spcBef>
            </a:pPr>
            <a:r>
              <a:rPr lang="en-US" altLang="zh-TW" sz="3200" kern="0" dirty="0" err="1" smtClean="0">
                <a:solidFill>
                  <a:schemeClr val="bg1"/>
                </a:solidFill>
                <a:latin typeface="微软雅黑" panose="020B0503020204020204" pitchFamily="34" charset="-122"/>
                <a:ea typeface="微软雅黑" panose="020B0503020204020204" pitchFamily="34" charset="-122"/>
                <a:cs typeface="+mn-ea"/>
                <a:sym typeface="+mn-lt"/>
              </a:rPr>
              <a:t>th</a:t>
            </a:r>
            <a:endParaRPr lang="zh-TW" altLang="en-US" sz="32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0" name="文字方塊 129"/>
          <p:cNvSpPr txBox="1"/>
          <p:nvPr/>
        </p:nvSpPr>
        <p:spPr>
          <a:xfrm>
            <a:off x="9387551" y="4538118"/>
            <a:ext cx="699857" cy="670120"/>
          </a:xfrm>
          <a:prstGeom prst="rect">
            <a:avLst/>
          </a:prstGeom>
          <a:noFill/>
        </p:spPr>
        <p:txBody>
          <a:bodyPr wrap="square" rtlCol="0">
            <a:spAutoFit/>
          </a:bodyPr>
          <a:lstStyle/>
          <a:p>
            <a:pPr>
              <a:lnSpc>
                <a:spcPct val="130000"/>
              </a:lnSpc>
              <a:spcBef>
                <a:spcPts val="600"/>
              </a:spcBef>
            </a:pPr>
            <a:r>
              <a:rPr lang="en-US" altLang="zh-TW" sz="3200" kern="0" dirty="0" err="1" smtClean="0">
                <a:solidFill>
                  <a:schemeClr val="bg1"/>
                </a:solidFill>
                <a:latin typeface="微软雅黑" panose="020B0503020204020204" pitchFamily="34" charset="-122"/>
                <a:ea typeface="微软雅黑" panose="020B0503020204020204" pitchFamily="34" charset="-122"/>
                <a:cs typeface="+mn-ea"/>
                <a:sym typeface="+mn-lt"/>
              </a:rPr>
              <a:t>th</a:t>
            </a:r>
            <a:endParaRPr lang="zh-TW" altLang="en-US" sz="3200"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131" name="iŝḻiďê">
            <a:extLst>
              <a:ext uri="{FF2B5EF4-FFF2-40B4-BE49-F238E27FC236}">
                <a16:creationId xmlns="" xmlns:a16="http://schemas.microsoft.com/office/drawing/2014/main" id="{91851C18-7BC5-4871-97E2-FE0E23F70349}"/>
              </a:ext>
            </a:extLst>
          </p:cNvPr>
          <p:cNvGrpSpPr/>
          <p:nvPr/>
        </p:nvGrpSpPr>
        <p:grpSpPr>
          <a:xfrm rot="962333">
            <a:off x="-571953" y="4293107"/>
            <a:ext cx="3401414" cy="3065490"/>
            <a:chOff x="6896149" y="1569758"/>
            <a:chExt cx="4419650" cy="3983156"/>
          </a:xfrm>
        </p:grpSpPr>
        <p:grpSp>
          <p:nvGrpSpPr>
            <p:cNvPr id="132" name="ïś1ïďe">
              <a:extLst>
                <a:ext uri="{FF2B5EF4-FFF2-40B4-BE49-F238E27FC236}">
                  <a16:creationId xmlns="" xmlns:a16="http://schemas.microsoft.com/office/drawing/2014/main" id="{6AB285AC-6402-4B33-8453-2978A9824FE1}"/>
                </a:ext>
              </a:extLst>
            </p:cNvPr>
            <p:cNvGrpSpPr/>
            <p:nvPr/>
          </p:nvGrpSpPr>
          <p:grpSpPr>
            <a:xfrm>
              <a:off x="6896149" y="2780943"/>
              <a:ext cx="4419650" cy="2771971"/>
              <a:chOff x="6896096" y="2780928"/>
              <a:chExt cx="4419615" cy="2771956"/>
            </a:xfrm>
          </p:grpSpPr>
          <p:grpSp>
            <p:nvGrpSpPr>
              <p:cNvPr id="202" name="i$ḻîde">
                <a:extLst>
                  <a:ext uri="{FF2B5EF4-FFF2-40B4-BE49-F238E27FC236}">
                    <a16:creationId xmlns="" xmlns:a16="http://schemas.microsoft.com/office/drawing/2014/main" id="{4A0C8E4E-BBCF-4B2A-AC68-4D6A26203ABB}"/>
                  </a:ext>
                </a:extLst>
              </p:cNvPr>
              <p:cNvGrpSpPr/>
              <p:nvPr/>
            </p:nvGrpSpPr>
            <p:grpSpPr>
              <a:xfrm>
                <a:off x="6896096" y="2780928"/>
                <a:ext cx="4419615" cy="2771956"/>
                <a:chOff x="6896096" y="2780928"/>
                <a:chExt cx="4419615" cy="2771956"/>
              </a:xfrm>
            </p:grpSpPr>
            <p:sp>
              <p:nvSpPr>
                <p:cNvPr id="205" name="iṧlïḋê">
                  <a:extLst>
                    <a:ext uri="{FF2B5EF4-FFF2-40B4-BE49-F238E27FC236}">
                      <a16:creationId xmlns="" xmlns:a16="http://schemas.microsoft.com/office/drawing/2014/main" id="{36FADA49-205D-44E8-A959-DD46D2692F67}"/>
                    </a:ext>
                  </a:extLst>
                </p:cNvPr>
                <p:cNvSpPr/>
                <p:nvPr/>
              </p:nvSpPr>
              <p:spPr bwMode="auto">
                <a:xfrm>
                  <a:off x="6896096" y="2780928"/>
                  <a:ext cx="4419615" cy="2699913"/>
                </a:xfrm>
                <a:custGeom>
                  <a:avLst/>
                  <a:gdLst>
                    <a:gd name="T0" fmla="*/ 0 w 7891"/>
                    <a:gd name="T1" fmla="*/ 3956 h 4797"/>
                    <a:gd name="T2" fmla="*/ 2655 w 7891"/>
                    <a:gd name="T3" fmla="*/ 2237 h 4797"/>
                    <a:gd name="T4" fmla="*/ 3513 w 7891"/>
                    <a:gd name="T5" fmla="*/ 2965 h 4797"/>
                    <a:gd name="T6" fmla="*/ 5274 w 7891"/>
                    <a:gd name="T7" fmla="*/ 1265 h 4797"/>
                    <a:gd name="T8" fmla="*/ 5728 w 7891"/>
                    <a:gd name="T9" fmla="*/ 1639 h 4797"/>
                    <a:gd name="T10" fmla="*/ 6751 w 7891"/>
                    <a:gd name="T11" fmla="*/ 759 h 4797"/>
                    <a:gd name="T12" fmla="*/ 6560 w 7891"/>
                    <a:gd name="T13" fmla="*/ 807 h 4797"/>
                    <a:gd name="T14" fmla="*/ 6560 w 7891"/>
                    <a:gd name="T15" fmla="*/ 480 h 4797"/>
                    <a:gd name="T16" fmla="*/ 7891 w 7891"/>
                    <a:gd name="T17" fmla="*/ 0 h 4797"/>
                    <a:gd name="T18" fmla="*/ 7891 w 7891"/>
                    <a:gd name="T19" fmla="*/ 327 h 4797"/>
                    <a:gd name="T20" fmla="*/ 7621 w 7891"/>
                    <a:gd name="T21" fmla="*/ 1497 h 4797"/>
                    <a:gd name="T22" fmla="*/ 7163 w 7891"/>
                    <a:gd name="T23" fmla="*/ 1062 h 4797"/>
                    <a:gd name="T24" fmla="*/ 5728 w 7891"/>
                    <a:gd name="T25" fmla="*/ 2480 h 4797"/>
                    <a:gd name="T26" fmla="*/ 5279 w 7891"/>
                    <a:gd name="T27" fmla="*/ 2045 h 4797"/>
                    <a:gd name="T28" fmla="*/ 3626 w 7891"/>
                    <a:gd name="T29" fmla="*/ 3731 h 4797"/>
                    <a:gd name="T30" fmla="*/ 2692 w 7891"/>
                    <a:gd name="T31" fmla="*/ 3067 h 4797"/>
                    <a:gd name="T32" fmla="*/ 515 w 7891"/>
                    <a:gd name="T33" fmla="*/ 4797 h 4797"/>
                    <a:gd name="T34" fmla="*/ 0 w 7891"/>
                    <a:gd name="T35" fmla="*/ 4282 h 4797"/>
                    <a:gd name="T36" fmla="*/ 0 w 7891"/>
                    <a:gd name="T37" fmla="*/ 3956 h 4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91" h="4797">
                      <a:moveTo>
                        <a:pt x="0" y="3956"/>
                      </a:moveTo>
                      <a:lnTo>
                        <a:pt x="2655" y="2237"/>
                      </a:lnTo>
                      <a:lnTo>
                        <a:pt x="3513" y="2965"/>
                      </a:lnTo>
                      <a:lnTo>
                        <a:pt x="5274" y="1265"/>
                      </a:lnTo>
                      <a:lnTo>
                        <a:pt x="5728" y="1639"/>
                      </a:lnTo>
                      <a:lnTo>
                        <a:pt x="6751" y="759"/>
                      </a:lnTo>
                      <a:lnTo>
                        <a:pt x="6560" y="807"/>
                      </a:lnTo>
                      <a:lnTo>
                        <a:pt x="6560" y="480"/>
                      </a:lnTo>
                      <a:lnTo>
                        <a:pt x="7891" y="0"/>
                      </a:lnTo>
                      <a:lnTo>
                        <a:pt x="7891" y="327"/>
                      </a:lnTo>
                      <a:lnTo>
                        <a:pt x="7621" y="1497"/>
                      </a:lnTo>
                      <a:lnTo>
                        <a:pt x="7163" y="1062"/>
                      </a:lnTo>
                      <a:lnTo>
                        <a:pt x="5728" y="2480"/>
                      </a:lnTo>
                      <a:lnTo>
                        <a:pt x="5279" y="2045"/>
                      </a:lnTo>
                      <a:lnTo>
                        <a:pt x="3626" y="3731"/>
                      </a:lnTo>
                      <a:lnTo>
                        <a:pt x="2692" y="3067"/>
                      </a:lnTo>
                      <a:lnTo>
                        <a:pt x="515" y="4797"/>
                      </a:lnTo>
                      <a:lnTo>
                        <a:pt x="0" y="4282"/>
                      </a:lnTo>
                      <a:lnTo>
                        <a:pt x="0" y="3956"/>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206" name="í$ḷïḑé">
                  <a:extLst>
                    <a:ext uri="{FF2B5EF4-FFF2-40B4-BE49-F238E27FC236}">
                      <a16:creationId xmlns="" xmlns:a16="http://schemas.microsoft.com/office/drawing/2014/main" id="{748DD063-ABF7-4630-A77B-A9A9EFE3CB04}"/>
                    </a:ext>
                  </a:extLst>
                </p:cNvPr>
                <p:cNvSpPr/>
                <p:nvPr/>
              </p:nvSpPr>
              <p:spPr bwMode="auto">
                <a:xfrm>
                  <a:off x="6896096" y="2964975"/>
                  <a:ext cx="4419615" cy="2587909"/>
                </a:xfrm>
                <a:custGeom>
                  <a:avLst/>
                  <a:gdLst>
                    <a:gd name="T0" fmla="*/ 0 w 7891"/>
                    <a:gd name="T1" fmla="*/ 3955 h 4598"/>
                    <a:gd name="T2" fmla="*/ 2655 w 7891"/>
                    <a:gd name="T3" fmla="*/ 2236 h 4598"/>
                    <a:gd name="T4" fmla="*/ 3513 w 7891"/>
                    <a:gd name="T5" fmla="*/ 2964 h 4598"/>
                    <a:gd name="T6" fmla="*/ 5274 w 7891"/>
                    <a:gd name="T7" fmla="*/ 1264 h 4598"/>
                    <a:gd name="T8" fmla="*/ 5728 w 7891"/>
                    <a:gd name="T9" fmla="*/ 1638 h 4598"/>
                    <a:gd name="T10" fmla="*/ 6829 w 7891"/>
                    <a:gd name="T11" fmla="*/ 692 h 4598"/>
                    <a:gd name="T12" fmla="*/ 6560 w 7891"/>
                    <a:gd name="T13" fmla="*/ 480 h 4598"/>
                    <a:gd name="T14" fmla="*/ 7891 w 7891"/>
                    <a:gd name="T15" fmla="*/ 0 h 4598"/>
                    <a:gd name="T16" fmla="*/ 7621 w 7891"/>
                    <a:gd name="T17" fmla="*/ 1496 h 4598"/>
                    <a:gd name="T18" fmla="*/ 7163 w 7891"/>
                    <a:gd name="T19" fmla="*/ 1061 h 4598"/>
                    <a:gd name="T20" fmla="*/ 5728 w 7891"/>
                    <a:gd name="T21" fmla="*/ 2480 h 4598"/>
                    <a:gd name="T22" fmla="*/ 5279 w 7891"/>
                    <a:gd name="T23" fmla="*/ 2045 h 4598"/>
                    <a:gd name="T24" fmla="*/ 3626 w 7891"/>
                    <a:gd name="T25" fmla="*/ 3730 h 4598"/>
                    <a:gd name="T26" fmla="*/ 2621 w 7891"/>
                    <a:gd name="T27" fmla="*/ 2950 h 4598"/>
                    <a:gd name="T28" fmla="*/ 392 w 7891"/>
                    <a:gd name="T29" fmla="*/ 4598 h 4598"/>
                    <a:gd name="T30" fmla="*/ 0 w 7891"/>
                    <a:gd name="T31" fmla="*/ 395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91" h="4598">
                      <a:moveTo>
                        <a:pt x="0" y="3955"/>
                      </a:moveTo>
                      <a:lnTo>
                        <a:pt x="2655" y="2236"/>
                      </a:lnTo>
                      <a:lnTo>
                        <a:pt x="3513" y="2964"/>
                      </a:lnTo>
                      <a:lnTo>
                        <a:pt x="5274" y="1264"/>
                      </a:lnTo>
                      <a:lnTo>
                        <a:pt x="5728" y="1638"/>
                      </a:lnTo>
                      <a:lnTo>
                        <a:pt x="6829" y="692"/>
                      </a:lnTo>
                      <a:lnTo>
                        <a:pt x="6560" y="480"/>
                      </a:lnTo>
                      <a:lnTo>
                        <a:pt x="7891" y="0"/>
                      </a:lnTo>
                      <a:lnTo>
                        <a:pt x="7621" y="1496"/>
                      </a:lnTo>
                      <a:lnTo>
                        <a:pt x="7163" y="1061"/>
                      </a:lnTo>
                      <a:lnTo>
                        <a:pt x="5728" y="2480"/>
                      </a:lnTo>
                      <a:lnTo>
                        <a:pt x="5279" y="2045"/>
                      </a:lnTo>
                      <a:lnTo>
                        <a:pt x="3626" y="3730"/>
                      </a:lnTo>
                      <a:lnTo>
                        <a:pt x="2621" y="2950"/>
                      </a:lnTo>
                      <a:lnTo>
                        <a:pt x="392" y="4598"/>
                      </a:lnTo>
                      <a:lnTo>
                        <a:pt x="0" y="395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grpSp>
          <p:sp>
            <p:nvSpPr>
              <p:cNvPr id="203" name="íŝľíḓè">
                <a:extLst>
                  <a:ext uri="{FF2B5EF4-FFF2-40B4-BE49-F238E27FC236}">
                    <a16:creationId xmlns="" xmlns:a16="http://schemas.microsoft.com/office/drawing/2014/main" id="{32BA8793-DA2E-4234-90D6-72AC65A8F279}"/>
                  </a:ext>
                </a:extLst>
              </p:cNvPr>
              <p:cNvSpPr/>
              <p:nvPr/>
            </p:nvSpPr>
            <p:spPr bwMode="auto">
              <a:xfrm>
                <a:off x="9602417" y="3274533"/>
                <a:ext cx="1110644" cy="552703"/>
              </a:xfrm>
              <a:custGeom>
                <a:avLst/>
                <a:gdLst>
                  <a:gd name="T0" fmla="*/ 0 w 839"/>
                  <a:gd name="T1" fmla="*/ 394 h 415"/>
                  <a:gd name="T2" fmla="*/ 205 w 839"/>
                  <a:gd name="T3" fmla="*/ 190 h 415"/>
                  <a:gd name="T4" fmla="*/ 379 w 839"/>
                  <a:gd name="T5" fmla="*/ 343 h 415"/>
                  <a:gd name="T6" fmla="*/ 770 w 839"/>
                  <a:gd name="T7" fmla="*/ 0 h 415"/>
                  <a:gd name="T8" fmla="*/ 839 w 839"/>
                  <a:gd name="T9" fmla="*/ 54 h 415"/>
                  <a:gd name="T10" fmla="*/ 379 w 839"/>
                  <a:gd name="T11" fmla="*/ 415 h 415"/>
                  <a:gd name="T12" fmla="*/ 187 w 839"/>
                  <a:gd name="T13" fmla="*/ 275 h 415"/>
                  <a:gd name="T14" fmla="*/ 0 w 839"/>
                  <a:gd name="T15" fmla="*/ 39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415">
                    <a:moveTo>
                      <a:pt x="0" y="394"/>
                    </a:moveTo>
                    <a:cubicBezTo>
                      <a:pt x="0" y="394"/>
                      <a:pt x="184" y="184"/>
                      <a:pt x="205" y="190"/>
                    </a:cubicBezTo>
                    <a:cubicBezTo>
                      <a:pt x="225" y="195"/>
                      <a:pt x="353" y="366"/>
                      <a:pt x="379" y="343"/>
                    </a:cubicBezTo>
                    <a:cubicBezTo>
                      <a:pt x="406" y="320"/>
                      <a:pt x="770" y="0"/>
                      <a:pt x="770" y="0"/>
                    </a:cubicBezTo>
                    <a:cubicBezTo>
                      <a:pt x="839" y="54"/>
                      <a:pt x="839" y="54"/>
                      <a:pt x="839" y="54"/>
                    </a:cubicBezTo>
                    <a:cubicBezTo>
                      <a:pt x="839" y="54"/>
                      <a:pt x="429" y="390"/>
                      <a:pt x="379" y="415"/>
                    </a:cubicBezTo>
                    <a:cubicBezTo>
                      <a:pt x="379" y="415"/>
                      <a:pt x="217" y="271"/>
                      <a:pt x="187" y="275"/>
                    </a:cubicBezTo>
                    <a:cubicBezTo>
                      <a:pt x="157" y="279"/>
                      <a:pt x="38" y="407"/>
                      <a:pt x="0" y="394"/>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204" name="îṡľíḋê">
                <a:extLst>
                  <a:ext uri="{FF2B5EF4-FFF2-40B4-BE49-F238E27FC236}">
                    <a16:creationId xmlns="" xmlns:a16="http://schemas.microsoft.com/office/drawing/2014/main" id="{536F16AE-7D5B-4FDE-8057-BDFBC76A02BF}"/>
                  </a:ext>
                </a:extLst>
              </p:cNvPr>
              <p:cNvSpPr/>
              <p:nvPr/>
            </p:nvSpPr>
            <p:spPr bwMode="auto">
              <a:xfrm>
                <a:off x="10570240" y="2996493"/>
                <a:ext cx="246436" cy="181233"/>
              </a:xfrm>
              <a:custGeom>
                <a:avLst/>
                <a:gdLst>
                  <a:gd name="T0" fmla="*/ 0 w 186"/>
                  <a:gd name="T1" fmla="*/ 136 h 136"/>
                  <a:gd name="T2" fmla="*/ 182 w 186"/>
                  <a:gd name="T3" fmla="*/ 43 h 136"/>
                  <a:gd name="T4" fmla="*/ 0 w 186"/>
                  <a:gd name="T5" fmla="*/ 41 h 136"/>
                  <a:gd name="T6" fmla="*/ 0 w 186"/>
                  <a:gd name="T7" fmla="*/ 136 h 136"/>
                </a:gdLst>
                <a:ahLst/>
                <a:cxnLst>
                  <a:cxn ang="0">
                    <a:pos x="T0" y="T1"/>
                  </a:cxn>
                  <a:cxn ang="0">
                    <a:pos x="T2" y="T3"/>
                  </a:cxn>
                  <a:cxn ang="0">
                    <a:pos x="T4" y="T5"/>
                  </a:cxn>
                  <a:cxn ang="0">
                    <a:pos x="T6" y="T7"/>
                  </a:cxn>
                </a:cxnLst>
                <a:rect l="0" t="0" r="r" b="b"/>
                <a:pathLst>
                  <a:path w="186" h="136">
                    <a:moveTo>
                      <a:pt x="0" y="136"/>
                    </a:moveTo>
                    <a:cubicBezTo>
                      <a:pt x="0" y="136"/>
                      <a:pt x="186" y="87"/>
                      <a:pt x="182" y="43"/>
                    </a:cubicBezTo>
                    <a:cubicBezTo>
                      <a:pt x="178" y="0"/>
                      <a:pt x="0" y="41"/>
                      <a:pt x="0" y="41"/>
                    </a:cubicBezTo>
                    <a:lnTo>
                      <a:pt x="0" y="13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grpSp>
        <p:sp>
          <p:nvSpPr>
            <p:cNvPr id="133" name="îṣlîḋé">
              <a:extLst>
                <a:ext uri="{FF2B5EF4-FFF2-40B4-BE49-F238E27FC236}">
                  <a16:creationId xmlns="" xmlns:a16="http://schemas.microsoft.com/office/drawing/2014/main" id="{327F26BA-994F-4E05-9979-872576BE5514}"/>
                </a:ext>
              </a:extLst>
            </p:cNvPr>
            <p:cNvSpPr/>
            <p:nvPr/>
          </p:nvSpPr>
          <p:spPr bwMode="auto">
            <a:xfrm>
              <a:off x="8831810" y="3864403"/>
              <a:ext cx="525362" cy="475035"/>
            </a:xfrm>
            <a:custGeom>
              <a:avLst/>
              <a:gdLst>
                <a:gd name="T0" fmla="*/ 428 w 938"/>
                <a:gd name="T1" fmla="*/ 844 h 844"/>
                <a:gd name="T2" fmla="*/ 0 w 938"/>
                <a:gd name="T3" fmla="*/ 782 h 844"/>
                <a:gd name="T4" fmla="*/ 324 w 938"/>
                <a:gd name="T5" fmla="*/ 648 h 844"/>
                <a:gd name="T6" fmla="*/ 194 w 938"/>
                <a:gd name="T7" fmla="*/ 203 h 844"/>
                <a:gd name="T8" fmla="*/ 508 w 938"/>
                <a:gd name="T9" fmla="*/ 451 h 844"/>
                <a:gd name="T10" fmla="*/ 551 w 938"/>
                <a:gd name="T11" fmla="*/ 0 h 844"/>
                <a:gd name="T12" fmla="*/ 655 w 938"/>
                <a:gd name="T13" fmla="*/ 340 h 844"/>
                <a:gd name="T14" fmla="*/ 938 w 938"/>
                <a:gd name="T15" fmla="*/ 0 h 844"/>
                <a:gd name="T16" fmla="*/ 794 w 938"/>
                <a:gd name="T17" fmla="*/ 527 h 844"/>
                <a:gd name="T18" fmla="*/ 428 w 938"/>
                <a:gd name="T19"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 h="844">
                  <a:moveTo>
                    <a:pt x="428" y="844"/>
                  </a:moveTo>
                  <a:lnTo>
                    <a:pt x="0" y="782"/>
                  </a:lnTo>
                  <a:lnTo>
                    <a:pt x="324" y="648"/>
                  </a:lnTo>
                  <a:lnTo>
                    <a:pt x="194" y="203"/>
                  </a:lnTo>
                  <a:lnTo>
                    <a:pt x="508" y="451"/>
                  </a:lnTo>
                  <a:lnTo>
                    <a:pt x="551" y="0"/>
                  </a:lnTo>
                  <a:lnTo>
                    <a:pt x="655" y="340"/>
                  </a:lnTo>
                  <a:lnTo>
                    <a:pt x="938" y="0"/>
                  </a:lnTo>
                  <a:lnTo>
                    <a:pt x="794" y="527"/>
                  </a:lnTo>
                  <a:lnTo>
                    <a:pt x="428" y="844"/>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34" name="ïṧ1idê">
              <a:extLst>
                <a:ext uri="{FF2B5EF4-FFF2-40B4-BE49-F238E27FC236}">
                  <a16:creationId xmlns="" xmlns:a16="http://schemas.microsoft.com/office/drawing/2014/main" id="{BD195819-2C9F-4707-9D17-57FC585CA9D6}"/>
                </a:ext>
              </a:extLst>
            </p:cNvPr>
            <p:cNvSpPr/>
            <p:nvPr/>
          </p:nvSpPr>
          <p:spPr bwMode="auto">
            <a:xfrm>
              <a:off x="7608579" y="3568916"/>
              <a:ext cx="1278680" cy="468281"/>
            </a:xfrm>
            <a:custGeom>
              <a:avLst/>
              <a:gdLst>
                <a:gd name="T0" fmla="*/ 0 w 966"/>
                <a:gd name="T1" fmla="*/ 352 h 352"/>
                <a:gd name="T2" fmla="*/ 966 w 966"/>
                <a:gd name="T3" fmla="*/ 276 h 352"/>
              </a:gdLst>
              <a:ahLst/>
              <a:cxnLst>
                <a:cxn ang="0">
                  <a:pos x="T0" y="T1"/>
                </a:cxn>
                <a:cxn ang="0">
                  <a:pos x="T2" y="T3"/>
                </a:cxn>
              </a:cxnLst>
              <a:rect l="0" t="0" r="r" b="b"/>
              <a:pathLst>
                <a:path w="966" h="352">
                  <a:moveTo>
                    <a:pt x="0" y="352"/>
                  </a:moveTo>
                  <a:cubicBezTo>
                    <a:pt x="539" y="0"/>
                    <a:pt x="805" y="152"/>
                    <a:pt x="966" y="276"/>
                  </a:cubicBezTo>
                </a:path>
              </a:pathLst>
            </a:custGeom>
            <a:noFill/>
            <a:ln w="44450" cap="flat">
              <a:solidFill>
                <a:schemeClr val="tx2">
                  <a:lumMod val="40000"/>
                  <a:lumOff val="6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a:p>
          </p:txBody>
        </p:sp>
        <p:sp>
          <p:nvSpPr>
            <p:cNvPr id="135" name="íš1idê">
              <a:extLst>
                <a:ext uri="{FF2B5EF4-FFF2-40B4-BE49-F238E27FC236}">
                  <a16:creationId xmlns="" xmlns:a16="http://schemas.microsoft.com/office/drawing/2014/main" id="{E9F104A8-B805-450E-A5E4-73665AF3F211}"/>
                </a:ext>
              </a:extLst>
            </p:cNvPr>
            <p:cNvSpPr/>
            <p:nvPr/>
          </p:nvSpPr>
          <p:spPr bwMode="auto">
            <a:xfrm>
              <a:off x="8887259" y="3338715"/>
              <a:ext cx="259880" cy="544263"/>
            </a:xfrm>
            <a:custGeom>
              <a:avLst/>
              <a:gdLst>
                <a:gd name="T0" fmla="*/ 56 w 196"/>
                <a:gd name="T1" fmla="*/ 409 h 409"/>
                <a:gd name="T2" fmla="*/ 196 w 196"/>
                <a:gd name="T3" fmla="*/ 0 h 409"/>
              </a:gdLst>
              <a:ahLst/>
              <a:cxnLst>
                <a:cxn ang="0">
                  <a:pos x="T0" y="T1"/>
                </a:cxn>
                <a:cxn ang="0">
                  <a:pos x="T2" y="T3"/>
                </a:cxn>
              </a:cxnLst>
              <a:rect l="0" t="0" r="r" b="b"/>
              <a:pathLst>
                <a:path w="196" h="409">
                  <a:moveTo>
                    <a:pt x="56" y="409"/>
                  </a:moveTo>
                  <a:cubicBezTo>
                    <a:pt x="0" y="227"/>
                    <a:pt x="131" y="62"/>
                    <a:pt x="196" y="0"/>
                  </a:cubicBezTo>
                </a:path>
              </a:pathLst>
            </a:custGeom>
            <a:noFill/>
            <a:ln w="44450" cap="flat">
              <a:solidFill>
                <a:schemeClr val="tx2">
                  <a:lumMod val="40000"/>
                  <a:lumOff val="6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a:p>
          </p:txBody>
        </p:sp>
        <p:sp>
          <p:nvSpPr>
            <p:cNvPr id="136" name="isliḑé">
              <a:extLst>
                <a:ext uri="{FF2B5EF4-FFF2-40B4-BE49-F238E27FC236}">
                  <a16:creationId xmlns="" xmlns:a16="http://schemas.microsoft.com/office/drawing/2014/main" id="{83D1E1EC-BAE6-4D43-8B4B-785E10A4A672}"/>
                </a:ext>
              </a:extLst>
            </p:cNvPr>
            <p:cNvSpPr/>
            <p:nvPr/>
          </p:nvSpPr>
          <p:spPr bwMode="auto">
            <a:xfrm>
              <a:off x="9708966" y="2379071"/>
              <a:ext cx="408479" cy="274403"/>
            </a:xfrm>
            <a:custGeom>
              <a:avLst/>
              <a:gdLst>
                <a:gd name="T0" fmla="*/ 0 w 249"/>
                <a:gd name="T1" fmla="*/ 0 h 167"/>
                <a:gd name="T2" fmla="*/ 249 w 249"/>
                <a:gd name="T3" fmla="*/ 109 h 167"/>
                <a:gd name="T4" fmla="*/ 171 w 249"/>
                <a:gd name="T5" fmla="*/ 142 h 167"/>
                <a:gd name="T6" fmla="*/ 0 w 249"/>
                <a:gd name="T7" fmla="*/ 0 h 167"/>
              </a:gdLst>
              <a:ahLst/>
              <a:cxnLst>
                <a:cxn ang="0">
                  <a:pos x="T0" y="T1"/>
                </a:cxn>
                <a:cxn ang="0">
                  <a:pos x="T2" y="T3"/>
                </a:cxn>
                <a:cxn ang="0">
                  <a:pos x="T4" y="T5"/>
                </a:cxn>
                <a:cxn ang="0">
                  <a:pos x="T6" y="T7"/>
                </a:cxn>
              </a:cxnLst>
              <a:rect l="0" t="0" r="r" b="b"/>
              <a:pathLst>
                <a:path w="249" h="167">
                  <a:moveTo>
                    <a:pt x="0" y="0"/>
                  </a:moveTo>
                  <a:cubicBezTo>
                    <a:pt x="0" y="0"/>
                    <a:pt x="187" y="44"/>
                    <a:pt x="249" y="109"/>
                  </a:cubicBezTo>
                  <a:cubicBezTo>
                    <a:pt x="249" y="109"/>
                    <a:pt x="210" y="167"/>
                    <a:pt x="171" y="142"/>
                  </a:cubicBezTo>
                  <a:cubicBezTo>
                    <a:pt x="132" y="117"/>
                    <a:pt x="0" y="28"/>
                    <a:pt x="0"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37" name="îŝļídê">
              <a:extLst>
                <a:ext uri="{FF2B5EF4-FFF2-40B4-BE49-F238E27FC236}">
                  <a16:creationId xmlns="" xmlns:a16="http://schemas.microsoft.com/office/drawing/2014/main" id="{4BAA8CCA-2216-4E53-B8D3-7418D80B9D2E}"/>
                </a:ext>
              </a:extLst>
            </p:cNvPr>
            <p:cNvSpPr/>
            <p:nvPr/>
          </p:nvSpPr>
          <p:spPr bwMode="auto">
            <a:xfrm>
              <a:off x="9562386" y="2160938"/>
              <a:ext cx="297328" cy="272317"/>
            </a:xfrm>
            <a:custGeom>
              <a:avLst/>
              <a:gdLst>
                <a:gd name="T0" fmla="*/ 0 w 181"/>
                <a:gd name="T1" fmla="*/ 136 h 166"/>
                <a:gd name="T2" fmla="*/ 27 w 181"/>
                <a:gd name="T3" fmla="*/ 53 h 166"/>
                <a:gd name="T4" fmla="*/ 114 w 181"/>
                <a:gd name="T5" fmla="*/ 0 h 166"/>
                <a:gd name="T6" fmla="*/ 181 w 181"/>
                <a:gd name="T7" fmla="*/ 103 h 166"/>
                <a:gd name="T8" fmla="*/ 69 w 181"/>
                <a:gd name="T9" fmla="*/ 162 h 166"/>
                <a:gd name="T10" fmla="*/ 0 w 181"/>
                <a:gd name="T11" fmla="*/ 136 h 166"/>
              </a:gdLst>
              <a:ahLst/>
              <a:cxnLst>
                <a:cxn ang="0">
                  <a:pos x="T0" y="T1"/>
                </a:cxn>
                <a:cxn ang="0">
                  <a:pos x="T2" y="T3"/>
                </a:cxn>
                <a:cxn ang="0">
                  <a:pos x="T4" y="T5"/>
                </a:cxn>
                <a:cxn ang="0">
                  <a:pos x="T6" y="T7"/>
                </a:cxn>
                <a:cxn ang="0">
                  <a:pos x="T8" y="T9"/>
                </a:cxn>
                <a:cxn ang="0">
                  <a:pos x="T10" y="T11"/>
                </a:cxn>
              </a:cxnLst>
              <a:rect l="0" t="0" r="r" b="b"/>
              <a:pathLst>
                <a:path w="181" h="166">
                  <a:moveTo>
                    <a:pt x="0" y="136"/>
                  </a:moveTo>
                  <a:cubicBezTo>
                    <a:pt x="0" y="136"/>
                    <a:pt x="7" y="76"/>
                    <a:pt x="27" y="53"/>
                  </a:cubicBezTo>
                  <a:cubicBezTo>
                    <a:pt x="47" y="30"/>
                    <a:pt x="114" y="0"/>
                    <a:pt x="114" y="0"/>
                  </a:cubicBezTo>
                  <a:cubicBezTo>
                    <a:pt x="114" y="0"/>
                    <a:pt x="167" y="75"/>
                    <a:pt x="181" y="103"/>
                  </a:cubicBezTo>
                  <a:cubicBezTo>
                    <a:pt x="181" y="103"/>
                    <a:pt x="106" y="157"/>
                    <a:pt x="69" y="162"/>
                  </a:cubicBezTo>
                  <a:cubicBezTo>
                    <a:pt x="32" y="166"/>
                    <a:pt x="0" y="136"/>
                    <a:pt x="0" y="136"/>
                  </a:cubicBezTo>
                </a:path>
              </a:pathLst>
            </a:custGeom>
            <a:solidFill>
              <a:schemeClr val="tx2"/>
            </a:solidFill>
            <a:ln>
              <a:noFill/>
            </a:ln>
            <a:extLst/>
          </p:spPr>
          <p:txBody>
            <a:bodyPr anchor="ctr"/>
            <a:lstStyle/>
            <a:p>
              <a:pPr algn="ctr">
                <a:lnSpc>
                  <a:spcPct val="120000"/>
                </a:lnSpc>
              </a:pPr>
              <a:endParaRPr/>
            </a:p>
          </p:txBody>
        </p:sp>
        <p:sp>
          <p:nvSpPr>
            <p:cNvPr id="138" name="íṥľíḍé">
              <a:extLst>
                <a:ext uri="{FF2B5EF4-FFF2-40B4-BE49-F238E27FC236}">
                  <a16:creationId xmlns="" xmlns:a16="http://schemas.microsoft.com/office/drawing/2014/main" id="{0652C76B-435D-4D93-AC83-B6D6CE7D586B}"/>
                </a:ext>
              </a:extLst>
            </p:cNvPr>
            <p:cNvSpPr/>
            <p:nvPr/>
          </p:nvSpPr>
          <p:spPr bwMode="auto">
            <a:xfrm>
              <a:off x="9600593" y="2179000"/>
              <a:ext cx="218132" cy="200071"/>
            </a:xfrm>
            <a:custGeom>
              <a:avLst/>
              <a:gdLst>
                <a:gd name="T0" fmla="*/ 0 w 133"/>
                <a:gd name="T1" fmla="*/ 100 h 122"/>
                <a:gd name="T2" fmla="*/ 20 w 133"/>
                <a:gd name="T3" fmla="*/ 39 h 122"/>
                <a:gd name="T4" fmla="*/ 83 w 133"/>
                <a:gd name="T5" fmla="*/ 0 h 122"/>
                <a:gd name="T6" fmla="*/ 133 w 133"/>
                <a:gd name="T7" fmla="*/ 75 h 122"/>
                <a:gd name="T8" fmla="*/ 51 w 133"/>
                <a:gd name="T9" fmla="*/ 119 h 122"/>
                <a:gd name="T10" fmla="*/ 0 w 133"/>
                <a:gd name="T11" fmla="*/ 100 h 122"/>
              </a:gdLst>
              <a:ahLst/>
              <a:cxnLst>
                <a:cxn ang="0">
                  <a:pos x="T0" y="T1"/>
                </a:cxn>
                <a:cxn ang="0">
                  <a:pos x="T2" y="T3"/>
                </a:cxn>
                <a:cxn ang="0">
                  <a:pos x="T4" y="T5"/>
                </a:cxn>
                <a:cxn ang="0">
                  <a:pos x="T6" y="T7"/>
                </a:cxn>
                <a:cxn ang="0">
                  <a:pos x="T8" y="T9"/>
                </a:cxn>
                <a:cxn ang="0">
                  <a:pos x="T10" y="T11"/>
                </a:cxn>
              </a:cxnLst>
              <a:rect l="0" t="0" r="r" b="b"/>
              <a:pathLst>
                <a:path w="133" h="122">
                  <a:moveTo>
                    <a:pt x="0" y="100"/>
                  </a:moveTo>
                  <a:cubicBezTo>
                    <a:pt x="0" y="100"/>
                    <a:pt x="5" y="56"/>
                    <a:pt x="20" y="39"/>
                  </a:cubicBezTo>
                  <a:cubicBezTo>
                    <a:pt x="35" y="22"/>
                    <a:pt x="83" y="0"/>
                    <a:pt x="83" y="0"/>
                  </a:cubicBezTo>
                  <a:cubicBezTo>
                    <a:pt x="83" y="0"/>
                    <a:pt x="122" y="55"/>
                    <a:pt x="133" y="75"/>
                  </a:cubicBezTo>
                  <a:cubicBezTo>
                    <a:pt x="133" y="75"/>
                    <a:pt x="77" y="115"/>
                    <a:pt x="51" y="119"/>
                  </a:cubicBezTo>
                  <a:cubicBezTo>
                    <a:pt x="24" y="122"/>
                    <a:pt x="0" y="100"/>
                    <a:pt x="0" y="100"/>
                  </a:cubicBezTo>
                </a:path>
              </a:pathLst>
            </a:custGeom>
            <a:solidFill>
              <a:schemeClr val="tx2">
                <a:lumMod val="20000"/>
                <a:lumOff val="80000"/>
              </a:schemeClr>
            </a:solidFill>
            <a:ln>
              <a:noFill/>
            </a:ln>
            <a:extLst/>
          </p:spPr>
          <p:txBody>
            <a:bodyPr anchor="ctr"/>
            <a:lstStyle/>
            <a:p>
              <a:pPr algn="ctr">
                <a:lnSpc>
                  <a:spcPct val="120000"/>
                </a:lnSpc>
              </a:pPr>
              <a:endParaRPr/>
            </a:p>
          </p:txBody>
        </p:sp>
        <p:sp>
          <p:nvSpPr>
            <p:cNvPr id="139" name="îŝḻïďê">
              <a:extLst>
                <a:ext uri="{FF2B5EF4-FFF2-40B4-BE49-F238E27FC236}">
                  <a16:creationId xmlns="" xmlns:a16="http://schemas.microsoft.com/office/drawing/2014/main" id="{C7AA95FE-F83F-427E-96EB-AE790993C09D}"/>
                </a:ext>
              </a:extLst>
            </p:cNvPr>
            <p:cNvSpPr/>
            <p:nvPr/>
          </p:nvSpPr>
          <p:spPr bwMode="auto">
            <a:xfrm>
              <a:off x="9687431" y="2192199"/>
              <a:ext cx="125044" cy="168809"/>
            </a:xfrm>
            <a:custGeom>
              <a:avLst/>
              <a:gdLst>
                <a:gd name="T0" fmla="*/ 0 w 76"/>
                <a:gd name="T1" fmla="*/ 0 h 103"/>
                <a:gd name="T2" fmla="*/ 76 w 76"/>
                <a:gd name="T3" fmla="*/ 103 h 103"/>
                <a:gd name="T4" fmla="*/ 0 w 76"/>
                <a:gd name="T5" fmla="*/ 0 h 103"/>
              </a:gdLst>
              <a:ahLst/>
              <a:cxnLst>
                <a:cxn ang="0">
                  <a:pos x="T0" y="T1"/>
                </a:cxn>
                <a:cxn ang="0">
                  <a:pos x="T2" y="T3"/>
                </a:cxn>
                <a:cxn ang="0">
                  <a:pos x="T4" y="T5"/>
                </a:cxn>
              </a:cxnLst>
              <a:rect l="0" t="0" r="r" b="b"/>
              <a:pathLst>
                <a:path w="76" h="103">
                  <a:moveTo>
                    <a:pt x="0" y="0"/>
                  </a:moveTo>
                  <a:cubicBezTo>
                    <a:pt x="0" y="0"/>
                    <a:pt x="53" y="82"/>
                    <a:pt x="76" y="103"/>
                  </a:cubicBezTo>
                  <a:cubicBezTo>
                    <a:pt x="76" y="103"/>
                    <a:pt x="12" y="50"/>
                    <a:pt x="0" y="0"/>
                  </a:cubicBezTo>
                </a:path>
              </a:pathLst>
            </a:custGeom>
            <a:solidFill>
              <a:schemeClr val="tx2"/>
            </a:solidFill>
            <a:ln>
              <a:noFill/>
            </a:ln>
            <a:extLst/>
          </p:spPr>
          <p:txBody>
            <a:bodyPr anchor="ctr"/>
            <a:lstStyle/>
            <a:p>
              <a:pPr algn="ctr">
                <a:lnSpc>
                  <a:spcPct val="120000"/>
                </a:lnSpc>
              </a:pPr>
              <a:endParaRPr/>
            </a:p>
          </p:txBody>
        </p:sp>
        <p:sp>
          <p:nvSpPr>
            <p:cNvPr id="140" name="îśļîďê">
              <a:extLst>
                <a:ext uri="{FF2B5EF4-FFF2-40B4-BE49-F238E27FC236}">
                  <a16:creationId xmlns="" xmlns:a16="http://schemas.microsoft.com/office/drawing/2014/main" id="{C6C66126-E3D8-4AC9-A22E-885FA12F6C0A}"/>
                </a:ext>
              </a:extLst>
            </p:cNvPr>
            <p:cNvSpPr/>
            <p:nvPr/>
          </p:nvSpPr>
          <p:spPr bwMode="auto">
            <a:xfrm>
              <a:off x="8919102" y="3277303"/>
              <a:ext cx="605769" cy="606463"/>
            </a:xfrm>
            <a:custGeom>
              <a:avLst/>
              <a:gdLst>
                <a:gd name="T0" fmla="*/ 362 w 369"/>
                <a:gd name="T1" fmla="*/ 198 h 369"/>
                <a:gd name="T2" fmla="*/ 172 w 369"/>
                <a:gd name="T3" fmla="*/ 362 h 369"/>
                <a:gd name="T4" fmla="*/ 8 w 369"/>
                <a:gd name="T5" fmla="*/ 172 h 369"/>
                <a:gd name="T6" fmla="*/ 198 w 369"/>
                <a:gd name="T7" fmla="*/ 8 h 369"/>
                <a:gd name="T8" fmla="*/ 362 w 369"/>
                <a:gd name="T9" fmla="*/ 198 h 369"/>
              </a:gdLst>
              <a:ahLst/>
              <a:cxnLst>
                <a:cxn ang="0">
                  <a:pos x="T0" y="T1"/>
                </a:cxn>
                <a:cxn ang="0">
                  <a:pos x="T2" y="T3"/>
                </a:cxn>
                <a:cxn ang="0">
                  <a:pos x="T4" y="T5"/>
                </a:cxn>
                <a:cxn ang="0">
                  <a:pos x="T6" y="T7"/>
                </a:cxn>
                <a:cxn ang="0">
                  <a:pos x="T8" y="T9"/>
                </a:cxn>
              </a:cxnLst>
              <a:rect l="0" t="0" r="r" b="b"/>
              <a:pathLst>
                <a:path w="369" h="369">
                  <a:moveTo>
                    <a:pt x="362" y="198"/>
                  </a:moveTo>
                  <a:cubicBezTo>
                    <a:pt x="355" y="296"/>
                    <a:pt x="269" y="369"/>
                    <a:pt x="172" y="362"/>
                  </a:cubicBezTo>
                  <a:cubicBezTo>
                    <a:pt x="74" y="355"/>
                    <a:pt x="0" y="270"/>
                    <a:pt x="8" y="172"/>
                  </a:cubicBezTo>
                  <a:cubicBezTo>
                    <a:pt x="15" y="74"/>
                    <a:pt x="100" y="0"/>
                    <a:pt x="198" y="8"/>
                  </a:cubicBezTo>
                  <a:cubicBezTo>
                    <a:pt x="296" y="15"/>
                    <a:pt x="369" y="100"/>
                    <a:pt x="362" y="198"/>
                  </a:cubicBezTo>
                </a:path>
              </a:pathLst>
            </a:custGeom>
            <a:solidFill>
              <a:schemeClr val="tx2">
                <a:lumMod val="75000"/>
              </a:schemeClr>
            </a:solidFill>
            <a:ln>
              <a:noFill/>
            </a:ln>
            <a:extLst/>
          </p:spPr>
          <p:txBody>
            <a:bodyPr anchor="ctr"/>
            <a:lstStyle/>
            <a:p>
              <a:pPr algn="ctr">
                <a:lnSpc>
                  <a:spcPct val="120000"/>
                </a:lnSpc>
              </a:pPr>
              <a:endParaRPr/>
            </a:p>
          </p:txBody>
        </p:sp>
        <p:sp>
          <p:nvSpPr>
            <p:cNvPr id="141" name="íṡlîḍe">
              <a:extLst>
                <a:ext uri="{FF2B5EF4-FFF2-40B4-BE49-F238E27FC236}">
                  <a16:creationId xmlns="" xmlns:a16="http://schemas.microsoft.com/office/drawing/2014/main" id="{6C9372C1-E202-401A-95BC-1786F28E832C}"/>
                </a:ext>
              </a:extLst>
            </p:cNvPr>
            <p:cNvSpPr/>
            <p:nvPr/>
          </p:nvSpPr>
          <p:spPr bwMode="auto">
            <a:xfrm>
              <a:off x="8997602" y="3356498"/>
              <a:ext cx="450159" cy="450159"/>
            </a:xfrm>
            <a:custGeom>
              <a:avLst/>
              <a:gdLst>
                <a:gd name="T0" fmla="*/ 268 w 274"/>
                <a:gd name="T1" fmla="*/ 147 h 274"/>
                <a:gd name="T2" fmla="*/ 127 w 274"/>
                <a:gd name="T3" fmla="*/ 268 h 274"/>
                <a:gd name="T4" fmla="*/ 5 w 274"/>
                <a:gd name="T5" fmla="*/ 127 h 274"/>
                <a:gd name="T6" fmla="*/ 147 w 274"/>
                <a:gd name="T7" fmla="*/ 5 h 274"/>
                <a:gd name="T8" fmla="*/ 268 w 274"/>
                <a:gd name="T9" fmla="*/ 147 h 274"/>
              </a:gdLst>
              <a:ahLst/>
              <a:cxnLst>
                <a:cxn ang="0">
                  <a:pos x="T0" y="T1"/>
                </a:cxn>
                <a:cxn ang="0">
                  <a:pos x="T2" y="T3"/>
                </a:cxn>
                <a:cxn ang="0">
                  <a:pos x="T4" y="T5"/>
                </a:cxn>
                <a:cxn ang="0">
                  <a:pos x="T6" y="T7"/>
                </a:cxn>
                <a:cxn ang="0">
                  <a:pos x="T8" y="T9"/>
                </a:cxn>
              </a:cxnLst>
              <a:rect l="0" t="0" r="r" b="b"/>
              <a:pathLst>
                <a:path w="274" h="274">
                  <a:moveTo>
                    <a:pt x="268" y="147"/>
                  </a:moveTo>
                  <a:cubicBezTo>
                    <a:pt x="263" y="219"/>
                    <a:pt x="200" y="274"/>
                    <a:pt x="127" y="268"/>
                  </a:cubicBezTo>
                  <a:cubicBezTo>
                    <a:pt x="54" y="263"/>
                    <a:pt x="0" y="200"/>
                    <a:pt x="5" y="127"/>
                  </a:cubicBezTo>
                  <a:cubicBezTo>
                    <a:pt x="11" y="54"/>
                    <a:pt x="74" y="0"/>
                    <a:pt x="147" y="5"/>
                  </a:cubicBezTo>
                  <a:cubicBezTo>
                    <a:pt x="219" y="11"/>
                    <a:pt x="274" y="74"/>
                    <a:pt x="268" y="147"/>
                  </a:cubicBezTo>
                </a:path>
              </a:pathLst>
            </a:custGeom>
            <a:solidFill>
              <a:schemeClr val="tx2">
                <a:lumMod val="40000"/>
                <a:lumOff val="60000"/>
              </a:schemeClr>
            </a:solidFill>
            <a:ln>
              <a:noFill/>
            </a:ln>
            <a:extLst/>
          </p:spPr>
          <p:txBody>
            <a:bodyPr anchor="ctr"/>
            <a:lstStyle/>
            <a:p>
              <a:pPr algn="ctr">
                <a:lnSpc>
                  <a:spcPct val="120000"/>
                </a:lnSpc>
              </a:pPr>
              <a:endParaRPr/>
            </a:p>
          </p:txBody>
        </p:sp>
        <p:sp>
          <p:nvSpPr>
            <p:cNvPr id="142" name="îṩ1îdé">
              <a:extLst>
                <a:ext uri="{FF2B5EF4-FFF2-40B4-BE49-F238E27FC236}">
                  <a16:creationId xmlns="" xmlns:a16="http://schemas.microsoft.com/office/drawing/2014/main" id="{15656209-D6EE-46DC-A1B1-3E087A49BD6C}"/>
                </a:ext>
              </a:extLst>
            </p:cNvPr>
            <p:cNvSpPr/>
            <p:nvPr/>
          </p:nvSpPr>
          <p:spPr bwMode="auto">
            <a:xfrm>
              <a:off x="9028864" y="3389148"/>
              <a:ext cx="385553" cy="384163"/>
            </a:xfrm>
            <a:custGeom>
              <a:avLst/>
              <a:gdLst>
                <a:gd name="T0" fmla="*/ 231 w 235"/>
                <a:gd name="T1" fmla="*/ 125 h 234"/>
                <a:gd name="T2" fmla="*/ 109 w 235"/>
                <a:gd name="T3" fmla="*/ 230 h 234"/>
                <a:gd name="T4" fmla="*/ 5 w 235"/>
                <a:gd name="T5" fmla="*/ 108 h 234"/>
                <a:gd name="T6" fmla="*/ 126 w 235"/>
                <a:gd name="T7" fmla="*/ 4 h 234"/>
                <a:gd name="T8" fmla="*/ 231 w 235"/>
                <a:gd name="T9" fmla="*/ 125 h 234"/>
              </a:gdLst>
              <a:ahLst/>
              <a:cxnLst>
                <a:cxn ang="0">
                  <a:pos x="T0" y="T1"/>
                </a:cxn>
                <a:cxn ang="0">
                  <a:pos x="T2" y="T3"/>
                </a:cxn>
                <a:cxn ang="0">
                  <a:pos x="T4" y="T5"/>
                </a:cxn>
                <a:cxn ang="0">
                  <a:pos x="T6" y="T7"/>
                </a:cxn>
                <a:cxn ang="0">
                  <a:pos x="T8" y="T9"/>
                </a:cxn>
              </a:cxnLst>
              <a:rect l="0" t="0" r="r" b="b"/>
              <a:pathLst>
                <a:path w="235" h="234">
                  <a:moveTo>
                    <a:pt x="231" y="125"/>
                  </a:moveTo>
                  <a:cubicBezTo>
                    <a:pt x="226" y="188"/>
                    <a:pt x="172" y="234"/>
                    <a:pt x="109" y="230"/>
                  </a:cubicBezTo>
                  <a:cubicBezTo>
                    <a:pt x="47" y="225"/>
                    <a:pt x="0" y="171"/>
                    <a:pt x="5" y="108"/>
                  </a:cubicBezTo>
                  <a:cubicBezTo>
                    <a:pt x="10" y="46"/>
                    <a:pt x="64" y="0"/>
                    <a:pt x="126" y="4"/>
                  </a:cubicBezTo>
                  <a:cubicBezTo>
                    <a:pt x="189" y="9"/>
                    <a:pt x="235" y="63"/>
                    <a:pt x="231" y="125"/>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43" name="iṥḷiḓé">
              <a:extLst>
                <a:ext uri="{FF2B5EF4-FFF2-40B4-BE49-F238E27FC236}">
                  <a16:creationId xmlns="" xmlns:a16="http://schemas.microsoft.com/office/drawing/2014/main" id="{ADCF5E3C-B72F-4963-9232-98FF3BC589E8}"/>
                </a:ext>
              </a:extLst>
            </p:cNvPr>
            <p:cNvSpPr/>
            <p:nvPr/>
          </p:nvSpPr>
          <p:spPr bwMode="auto">
            <a:xfrm>
              <a:off x="9150435" y="3509329"/>
              <a:ext cx="144495" cy="144495"/>
            </a:xfrm>
            <a:custGeom>
              <a:avLst/>
              <a:gdLst>
                <a:gd name="T0" fmla="*/ 86 w 88"/>
                <a:gd name="T1" fmla="*/ 47 h 88"/>
                <a:gd name="T2" fmla="*/ 41 w 88"/>
                <a:gd name="T3" fmla="*/ 86 h 88"/>
                <a:gd name="T4" fmla="*/ 2 w 88"/>
                <a:gd name="T5" fmla="*/ 41 h 88"/>
                <a:gd name="T6" fmla="*/ 47 w 88"/>
                <a:gd name="T7" fmla="*/ 2 h 88"/>
                <a:gd name="T8" fmla="*/ 86 w 88"/>
                <a:gd name="T9" fmla="*/ 47 h 88"/>
              </a:gdLst>
              <a:ahLst/>
              <a:cxnLst>
                <a:cxn ang="0">
                  <a:pos x="T0" y="T1"/>
                </a:cxn>
                <a:cxn ang="0">
                  <a:pos x="T2" y="T3"/>
                </a:cxn>
                <a:cxn ang="0">
                  <a:pos x="T4" y="T5"/>
                </a:cxn>
                <a:cxn ang="0">
                  <a:pos x="T6" y="T7"/>
                </a:cxn>
                <a:cxn ang="0">
                  <a:pos x="T8" y="T9"/>
                </a:cxn>
              </a:cxnLst>
              <a:rect l="0" t="0" r="r" b="b"/>
              <a:pathLst>
                <a:path w="88" h="88">
                  <a:moveTo>
                    <a:pt x="86" y="47"/>
                  </a:moveTo>
                  <a:cubicBezTo>
                    <a:pt x="84" y="70"/>
                    <a:pt x="64" y="88"/>
                    <a:pt x="41" y="86"/>
                  </a:cubicBezTo>
                  <a:cubicBezTo>
                    <a:pt x="17" y="84"/>
                    <a:pt x="0" y="64"/>
                    <a:pt x="2" y="41"/>
                  </a:cubicBezTo>
                  <a:cubicBezTo>
                    <a:pt x="3" y="17"/>
                    <a:pt x="24" y="0"/>
                    <a:pt x="47" y="2"/>
                  </a:cubicBezTo>
                  <a:cubicBezTo>
                    <a:pt x="70" y="3"/>
                    <a:pt x="88" y="24"/>
                    <a:pt x="86" y="47"/>
                  </a:cubicBezTo>
                </a:path>
              </a:pathLst>
            </a:custGeom>
            <a:solidFill>
              <a:schemeClr val="tx2">
                <a:lumMod val="20000"/>
                <a:lumOff val="80000"/>
              </a:schemeClr>
            </a:solidFill>
            <a:ln>
              <a:noFill/>
            </a:ln>
            <a:extLst/>
          </p:spPr>
          <p:txBody>
            <a:bodyPr anchor="ctr"/>
            <a:lstStyle/>
            <a:p>
              <a:pPr algn="ctr">
                <a:lnSpc>
                  <a:spcPct val="120000"/>
                </a:lnSpc>
              </a:pPr>
              <a:endParaRPr/>
            </a:p>
          </p:txBody>
        </p:sp>
        <p:sp>
          <p:nvSpPr>
            <p:cNvPr id="144" name="íSľîḑè">
              <a:extLst>
                <a:ext uri="{FF2B5EF4-FFF2-40B4-BE49-F238E27FC236}">
                  <a16:creationId xmlns="" xmlns:a16="http://schemas.microsoft.com/office/drawing/2014/main" id="{793BDD0A-E55B-4546-8D0B-3762E05DB6FD}"/>
                </a:ext>
              </a:extLst>
            </p:cNvPr>
            <p:cNvSpPr/>
            <p:nvPr/>
          </p:nvSpPr>
          <p:spPr bwMode="auto">
            <a:xfrm>
              <a:off x="9050398" y="3396095"/>
              <a:ext cx="204933" cy="209796"/>
            </a:xfrm>
            <a:custGeom>
              <a:avLst/>
              <a:gdLst>
                <a:gd name="T0" fmla="*/ 0 w 295"/>
                <a:gd name="T1" fmla="*/ 59 h 302"/>
                <a:gd name="T2" fmla="*/ 231 w 295"/>
                <a:gd name="T3" fmla="*/ 302 h 302"/>
                <a:gd name="T4" fmla="*/ 295 w 295"/>
                <a:gd name="T5" fmla="*/ 248 h 302"/>
                <a:gd name="T6" fmla="*/ 71 w 295"/>
                <a:gd name="T7" fmla="*/ 0 h 302"/>
                <a:gd name="T8" fmla="*/ 0 w 295"/>
                <a:gd name="T9" fmla="*/ 59 h 302"/>
              </a:gdLst>
              <a:ahLst/>
              <a:cxnLst>
                <a:cxn ang="0">
                  <a:pos x="T0" y="T1"/>
                </a:cxn>
                <a:cxn ang="0">
                  <a:pos x="T2" y="T3"/>
                </a:cxn>
                <a:cxn ang="0">
                  <a:pos x="T4" y="T5"/>
                </a:cxn>
                <a:cxn ang="0">
                  <a:pos x="T6" y="T7"/>
                </a:cxn>
                <a:cxn ang="0">
                  <a:pos x="T8" y="T9"/>
                </a:cxn>
              </a:cxnLst>
              <a:rect l="0" t="0" r="r" b="b"/>
              <a:pathLst>
                <a:path w="295" h="302">
                  <a:moveTo>
                    <a:pt x="0" y="59"/>
                  </a:moveTo>
                  <a:lnTo>
                    <a:pt x="231" y="302"/>
                  </a:lnTo>
                  <a:lnTo>
                    <a:pt x="295" y="248"/>
                  </a:lnTo>
                  <a:lnTo>
                    <a:pt x="71" y="0"/>
                  </a:lnTo>
                  <a:lnTo>
                    <a:pt x="0" y="59"/>
                  </a:lnTo>
                  <a:close/>
                </a:path>
              </a:pathLst>
            </a:custGeom>
            <a:solidFill>
              <a:schemeClr val="tx2">
                <a:lumMod val="20000"/>
                <a:lumOff val="80000"/>
              </a:schemeClr>
            </a:solidFill>
            <a:ln>
              <a:noFill/>
            </a:ln>
            <a:extLst/>
          </p:spPr>
          <p:txBody>
            <a:bodyPr anchor="ctr"/>
            <a:lstStyle/>
            <a:p>
              <a:pPr algn="ctr">
                <a:lnSpc>
                  <a:spcPct val="120000"/>
                </a:lnSpc>
              </a:pPr>
              <a:endParaRPr/>
            </a:p>
          </p:txBody>
        </p:sp>
        <p:sp>
          <p:nvSpPr>
            <p:cNvPr id="145" name="ïS1íḍè">
              <a:extLst>
                <a:ext uri="{FF2B5EF4-FFF2-40B4-BE49-F238E27FC236}">
                  <a16:creationId xmlns="" xmlns:a16="http://schemas.microsoft.com/office/drawing/2014/main" id="{E506A903-0C69-4748-98F4-8AD9D3147790}"/>
                </a:ext>
              </a:extLst>
            </p:cNvPr>
            <p:cNvSpPr/>
            <p:nvPr/>
          </p:nvSpPr>
          <p:spPr bwMode="auto">
            <a:xfrm>
              <a:off x="9181697" y="3540590"/>
              <a:ext cx="81974" cy="81974"/>
            </a:xfrm>
            <a:custGeom>
              <a:avLst/>
              <a:gdLst>
                <a:gd name="T0" fmla="*/ 49 w 50"/>
                <a:gd name="T1" fmla="*/ 27 h 50"/>
                <a:gd name="T2" fmla="*/ 23 w 50"/>
                <a:gd name="T3" fmla="*/ 49 h 50"/>
                <a:gd name="T4" fmla="*/ 1 w 50"/>
                <a:gd name="T5" fmla="*/ 23 h 50"/>
                <a:gd name="T6" fmla="*/ 27 w 50"/>
                <a:gd name="T7" fmla="*/ 1 h 50"/>
                <a:gd name="T8" fmla="*/ 49 w 50"/>
                <a:gd name="T9" fmla="*/ 27 h 50"/>
              </a:gdLst>
              <a:ahLst/>
              <a:cxnLst>
                <a:cxn ang="0">
                  <a:pos x="T0" y="T1"/>
                </a:cxn>
                <a:cxn ang="0">
                  <a:pos x="T2" y="T3"/>
                </a:cxn>
                <a:cxn ang="0">
                  <a:pos x="T4" y="T5"/>
                </a:cxn>
                <a:cxn ang="0">
                  <a:pos x="T6" y="T7"/>
                </a:cxn>
                <a:cxn ang="0">
                  <a:pos x="T8" y="T9"/>
                </a:cxn>
              </a:cxnLst>
              <a:rect l="0" t="0" r="r" b="b"/>
              <a:pathLst>
                <a:path w="50" h="50">
                  <a:moveTo>
                    <a:pt x="49" y="27"/>
                  </a:moveTo>
                  <a:cubicBezTo>
                    <a:pt x="48" y="40"/>
                    <a:pt x="36" y="50"/>
                    <a:pt x="23" y="49"/>
                  </a:cubicBezTo>
                  <a:cubicBezTo>
                    <a:pt x="10" y="48"/>
                    <a:pt x="0" y="36"/>
                    <a:pt x="1" y="23"/>
                  </a:cubicBezTo>
                  <a:cubicBezTo>
                    <a:pt x="2" y="10"/>
                    <a:pt x="13" y="0"/>
                    <a:pt x="27" y="1"/>
                  </a:cubicBezTo>
                  <a:cubicBezTo>
                    <a:pt x="40" y="2"/>
                    <a:pt x="50" y="13"/>
                    <a:pt x="49" y="27"/>
                  </a:cubicBezTo>
                </a:path>
              </a:pathLst>
            </a:custGeom>
            <a:solidFill>
              <a:schemeClr val="tx2">
                <a:lumMod val="40000"/>
                <a:lumOff val="60000"/>
              </a:schemeClr>
            </a:solidFill>
            <a:ln>
              <a:noFill/>
            </a:ln>
            <a:extLst/>
          </p:spPr>
          <p:txBody>
            <a:bodyPr anchor="ctr"/>
            <a:lstStyle/>
            <a:p>
              <a:pPr algn="ctr">
                <a:lnSpc>
                  <a:spcPct val="120000"/>
                </a:lnSpc>
              </a:pPr>
              <a:endParaRPr/>
            </a:p>
          </p:txBody>
        </p:sp>
        <p:sp>
          <p:nvSpPr>
            <p:cNvPr id="146" name="işḷïdê">
              <a:extLst>
                <a:ext uri="{FF2B5EF4-FFF2-40B4-BE49-F238E27FC236}">
                  <a16:creationId xmlns="" xmlns:a16="http://schemas.microsoft.com/office/drawing/2014/main" id="{274DE67C-2F58-4E90-940B-AE67DA7FB34D}"/>
                </a:ext>
              </a:extLst>
            </p:cNvPr>
            <p:cNvSpPr/>
            <p:nvPr/>
          </p:nvSpPr>
          <p:spPr bwMode="auto">
            <a:xfrm>
              <a:off x="10035470" y="2471464"/>
              <a:ext cx="604380" cy="605768"/>
            </a:xfrm>
            <a:custGeom>
              <a:avLst/>
              <a:gdLst>
                <a:gd name="T0" fmla="*/ 361 w 368"/>
                <a:gd name="T1" fmla="*/ 198 h 369"/>
                <a:gd name="T2" fmla="*/ 171 w 368"/>
                <a:gd name="T3" fmla="*/ 362 h 369"/>
                <a:gd name="T4" fmla="*/ 7 w 368"/>
                <a:gd name="T5" fmla="*/ 171 h 369"/>
                <a:gd name="T6" fmla="*/ 197 w 368"/>
                <a:gd name="T7" fmla="*/ 7 h 369"/>
                <a:gd name="T8" fmla="*/ 361 w 368"/>
                <a:gd name="T9" fmla="*/ 198 h 369"/>
              </a:gdLst>
              <a:ahLst/>
              <a:cxnLst>
                <a:cxn ang="0">
                  <a:pos x="T0" y="T1"/>
                </a:cxn>
                <a:cxn ang="0">
                  <a:pos x="T2" y="T3"/>
                </a:cxn>
                <a:cxn ang="0">
                  <a:pos x="T4" y="T5"/>
                </a:cxn>
                <a:cxn ang="0">
                  <a:pos x="T6" y="T7"/>
                </a:cxn>
                <a:cxn ang="0">
                  <a:pos x="T8" y="T9"/>
                </a:cxn>
              </a:cxnLst>
              <a:rect l="0" t="0" r="r" b="b"/>
              <a:pathLst>
                <a:path w="368" h="369">
                  <a:moveTo>
                    <a:pt x="361" y="198"/>
                  </a:moveTo>
                  <a:cubicBezTo>
                    <a:pt x="354" y="295"/>
                    <a:pt x="269" y="369"/>
                    <a:pt x="171" y="362"/>
                  </a:cubicBezTo>
                  <a:cubicBezTo>
                    <a:pt x="73" y="354"/>
                    <a:pt x="0" y="269"/>
                    <a:pt x="7" y="171"/>
                  </a:cubicBezTo>
                  <a:cubicBezTo>
                    <a:pt x="14" y="73"/>
                    <a:pt x="99" y="0"/>
                    <a:pt x="197" y="7"/>
                  </a:cubicBezTo>
                  <a:cubicBezTo>
                    <a:pt x="295" y="15"/>
                    <a:pt x="368" y="100"/>
                    <a:pt x="361" y="198"/>
                  </a:cubicBezTo>
                </a:path>
              </a:pathLst>
            </a:custGeom>
            <a:solidFill>
              <a:schemeClr val="tx2">
                <a:lumMod val="75000"/>
              </a:schemeClr>
            </a:solidFill>
            <a:ln>
              <a:noFill/>
            </a:ln>
            <a:extLst/>
          </p:spPr>
          <p:txBody>
            <a:bodyPr anchor="ctr"/>
            <a:lstStyle/>
            <a:p>
              <a:pPr algn="ctr">
                <a:lnSpc>
                  <a:spcPct val="120000"/>
                </a:lnSpc>
              </a:pPr>
              <a:endParaRPr/>
            </a:p>
          </p:txBody>
        </p:sp>
        <p:sp>
          <p:nvSpPr>
            <p:cNvPr id="147" name="îṧ1íḓê">
              <a:extLst>
                <a:ext uri="{FF2B5EF4-FFF2-40B4-BE49-F238E27FC236}">
                  <a16:creationId xmlns="" xmlns:a16="http://schemas.microsoft.com/office/drawing/2014/main" id="{11E40666-6571-4DF4-8585-15727905D9C6}"/>
                </a:ext>
              </a:extLst>
            </p:cNvPr>
            <p:cNvSpPr/>
            <p:nvPr/>
          </p:nvSpPr>
          <p:spPr bwMode="auto">
            <a:xfrm>
              <a:off x="10112581" y="2548574"/>
              <a:ext cx="450159" cy="450159"/>
            </a:xfrm>
            <a:custGeom>
              <a:avLst/>
              <a:gdLst>
                <a:gd name="T0" fmla="*/ 269 w 274"/>
                <a:gd name="T1" fmla="*/ 147 h 274"/>
                <a:gd name="T2" fmla="*/ 127 w 274"/>
                <a:gd name="T3" fmla="*/ 269 h 274"/>
                <a:gd name="T4" fmla="*/ 6 w 274"/>
                <a:gd name="T5" fmla="*/ 128 h 274"/>
                <a:gd name="T6" fmla="*/ 147 w 274"/>
                <a:gd name="T7" fmla="*/ 6 h 274"/>
                <a:gd name="T8" fmla="*/ 269 w 274"/>
                <a:gd name="T9" fmla="*/ 147 h 274"/>
              </a:gdLst>
              <a:ahLst/>
              <a:cxnLst>
                <a:cxn ang="0">
                  <a:pos x="T0" y="T1"/>
                </a:cxn>
                <a:cxn ang="0">
                  <a:pos x="T2" y="T3"/>
                </a:cxn>
                <a:cxn ang="0">
                  <a:pos x="T4" y="T5"/>
                </a:cxn>
                <a:cxn ang="0">
                  <a:pos x="T6" y="T7"/>
                </a:cxn>
                <a:cxn ang="0">
                  <a:pos x="T8" y="T9"/>
                </a:cxn>
              </a:cxnLst>
              <a:rect l="0" t="0" r="r" b="b"/>
              <a:pathLst>
                <a:path w="274" h="274">
                  <a:moveTo>
                    <a:pt x="269" y="147"/>
                  </a:moveTo>
                  <a:cubicBezTo>
                    <a:pt x="263" y="220"/>
                    <a:pt x="200" y="274"/>
                    <a:pt x="127" y="269"/>
                  </a:cubicBezTo>
                  <a:cubicBezTo>
                    <a:pt x="55" y="263"/>
                    <a:pt x="0" y="200"/>
                    <a:pt x="6" y="128"/>
                  </a:cubicBezTo>
                  <a:cubicBezTo>
                    <a:pt x="11" y="55"/>
                    <a:pt x="74" y="0"/>
                    <a:pt x="147" y="6"/>
                  </a:cubicBezTo>
                  <a:cubicBezTo>
                    <a:pt x="219" y="11"/>
                    <a:pt x="274" y="75"/>
                    <a:pt x="269" y="147"/>
                  </a:cubicBezTo>
                </a:path>
              </a:pathLst>
            </a:custGeom>
            <a:solidFill>
              <a:schemeClr val="tx2">
                <a:lumMod val="40000"/>
                <a:lumOff val="60000"/>
              </a:schemeClr>
            </a:solidFill>
            <a:ln>
              <a:noFill/>
            </a:ln>
            <a:extLst/>
          </p:spPr>
          <p:txBody>
            <a:bodyPr anchor="ctr"/>
            <a:lstStyle/>
            <a:p>
              <a:pPr algn="ctr">
                <a:lnSpc>
                  <a:spcPct val="120000"/>
                </a:lnSpc>
              </a:pPr>
              <a:endParaRPr/>
            </a:p>
          </p:txBody>
        </p:sp>
        <p:sp>
          <p:nvSpPr>
            <p:cNvPr id="148" name="ísḷíḓè">
              <a:extLst>
                <a:ext uri="{FF2B5EF4-FFF2-40B4-BE49-F238E27FC236}">
                  <a16:creationId xmlns="" xmlns:a16="http://schemas.microsoft.com/office/drawing/2014/main" id="{1B5EF90D-662C-4705-A1FE-BAD463F9CC98}"/>
                </a:ext>
              </a:extLst>
            </p:cNvPr>
            <p:cNvSpPr/>
            <p:nvPr/>
          </p:nvSpPr>
          <p:spPr bwMode="auto">
            <a:xfrm>
              <a:off x="10145926" y="2581224"/>
              <a:ext cx="384164" cy="386247"/>
            </a:xfrm>
            <a:custGeom>
              <a:avLst/>
              <a:gdLst>
                <a:gd name="T0" fmla="*/ 230 w 234"/>
                <a:gd name="T1" fmla="*/ 126 h 235"/>
                <a:gd name="T2" fmla="*/ 109 w 234"/>
                <a:gd name="T3" fmla="*/ 230 h 235"/>
                <a:gd name="T4" fmla="*/ 4 w 234"/>
                <a:gd name="T5" fmla="*/ 109 h 235"/>
                <a:gd name="T6" fmla="*/ 125 w 234"/>
                <a:gd name="T7" fmla="*/ 5 h 235"/>
                <a:gd name="T8" fmla="*/ 230 w 234"/>
                <a:gd name="T9" fmla="*/ 126 h 235"/>
              </a:gdLst>
              <a:ahLst/>
              <a:cxnLst>
                <a:cxn ang="0">
                  <a:pos x="T0" y="T1"/>
                </a:cxn>
                <a:cxn ang="0">
                  <a:pos x="T2" y="T3"/>
                </a:cxn>
                <a:cxn ang="0">
                  <a:pos x="T4" y="T5"/>
                </a:cxn>
                <a:cxn ang="0">
                  <a:pos x="T6" y="T7"/>
                </a:cxn>
                <a:cxn ang="0">
                  <a:pos x="T8" y="T9"/>
                </a:cxn>
              </a:cxnLst>
              <a:rect l="0" t="0" r="r" b="b"/>
              <a:pathLst>
                <a:path w="234" h="235">
                  <a:moveTo>
                    <a:pt x="230" y="126"/>
                  </a:moveTo>
                  <a:cubicBezTo>
                    <a:pt x="225" y="188"/>
                    <a:pt x="171" y="235"/>
                    <a:pt x="109" y="230"/>
                  </a:cubicBezTo>
                  <a:cubicBezTo>
                    <a:pt x="46" y="225"/>
                    <a:pt x="0" y="171"/>
                    <a:pt x="4" y="109"/>
                  </a:cubicBezTo>
                  <a:cubicBezTo>
                    <a:pt x="9" y="47"/>
                    <a:pt x="63" y="0"/>
                    <a:pt x="125" y="5"/>
                  </a:cubicBezTo>
                  <a:cubicBezTo>
                    <a:pt x="188" y="9"/>
                    <a:pt x="234" y="64"/>
                    <a:pt x="230" y="126"/>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49" name="iṡļiḋê">
              <a:extLst>
                <a:ext uri="{FF2B5EF4-FFF2-40B4-BE49-F238E27FC236}">
                  <a16:creationId xmlns="" xmlns:a16="http://schemas.microsoft.com/office/drawing/2014/main" id="{F5990570-52C8-4643-94BD-D2AA1BAA2DBC}"/>
                </a:ext>
              </a:extLst>
            </p:cNvPr>
            <p:cNvSpPr/>
            <p:nvPr/>
          </p:nvSpPr>
          <p:spPr bwMode="auto">
            <a:xfrm>
              <a:off x="10265412" y="2701406"/>
              <a:ext cx="144495" cy="144495"/>
            </a:xfrm>
            <a:custGeom>
              <a:avLst/>
              <a:gdLst>
                <a:gd name="T0" fmla="*/ 86 w 88"/>
                <a:gd name="T1" fmla="*/ 48 h 88"/>
                <a:gd name="T2" fmla="*/ 41 w 88"/>
                <a:gd name="T3" fmla="*/ 87 h 88"/>
                <a:gd name="T4" fmla="*/ 2 w 88"/>
                <a:gd name="T5" fmla="*/ 41 h 88"/>
                <a:gd name="T6" fmla="*/ 47 w 88"/>
                <a:gd name="T7" fmla="*/ 2 h 88"/>
                <a:gd name="T8" fmla="*/ 86 w 88"/>
                <a:gd name="T9" fmla="*/ 48 h 88"/>
              </a:gdLst>
              <a:ahLst/>
              <a:cxnLst>
                <a:cxn ang="0">
                  <a:pos x="T0" y="T1"/>
                </a:cxn>
                <a:cxn ang="0">
                  <a:pos x="T2" y="T3"/>
                </a:cxn>
                <a:cxn ang="0">
                  <a:pos x="T4" y="T5"/>
                </a:cxn>
                <a:cxn ang="0">
                  <a:pos x="T6" y="T7"/>
                </a:cxn>
                <a:cxn ang="0">
                  <a:pos x="T8" y="T9"/>
                </a:cxn>
              </a:cxnLst>
              <a:rect l="0" t="0" r="r" b="b"/>
              <a:pathLst>
                <a:path w="88" h="88">
                  <a:moveTo>
                    <a:pt x="86" y="48"/>
                  </a:moveTo>
                  <a:cubicBezTo>
                    <a:pt x="85" y="71"/>
                    <a:pt x="64" y="88"/>
                    <a:pt x="41" y="87"/>
                  </a:cubicBezTo>
                  <a:cubicBezTo>
                    <a:pt x="18" y="85"/>
                    <a:pt x="0" y="65"/>
                    <a:pt x="2" y="41"/>
                  </a:cubicBezTo>
                  <a:cubicBezTo>
                    <a:pt x="3" y="18"/>
                    <a:pt x="24" y="0"/>
                    <a:pt x="47" y="2"/>
                  </a:cubicBezTo>
                  <a:cubicBezTo>
                    <a:pt x="71" y="4"/>
                    <a:pt x="88" y="24"/>
                    <a:pt x="86" y="48"/>
                  </a:cubicBezTo>
                </a:path>
              </a:pathLst>
            </a:custGeom>
            <a:solidFill>
              <a:schemeClr val="tx2">
                <a:lumMod val="20000"/>
                <a:lumOff val="80000"/>
              </a:schemeClr>
            </a:solidFill>
            <a:ln>
              <a:noFill/>
            </a:ln>
            <a:extLst/>
          </p:spPr>
          <p:txBody>
            <a:bodyPr anchor="ctr"/>
            <a:lstStyle/>
            <a:p>
              <a:pPr algn="ctr">
                <a:lnSpc>
                  <a:spcPct val="120000"/>
                </a:lnSpc>
              </a:pPr>
              <a:endParaRPr/>
            </a:p>
          </p:txBody>
        </p:sp>
        <p:sp>
          <p:nvSpPr>
            <p:cNvPr id="150" name="íšḻïḑè">
              <a:extLst>
                <a:ext uri="{FF2B5EF4-FFF2-40B4-BE49-F238E27FC236}">
                  <a16:creationId xmlns="" xmlns:a16="http://schemas.microsoft.com/office/drawing/2014/main" id="{3A8217D1-BBB9-410B-A3B6-4ECF66C9B045}"/>
                </a:ext>
              </a:extLst>
            </p:cNvPr>
            <p:cNvSpPr/>
            <p:nvPr/>
          </p:nvSpPr>
          <p:spPr bwMode="auto">
            <a:xfrm>
              <a:off x="10166767" y="2589560"/>
              <a:ext cx="203544" cy="209796"/>
            </a:xfrm>
            <a:custGeom>
              <a:avLst/>
              <a:gdLst>
                <a:gd name="T0" fmla="*/ 0 w 293"/>
                <a:gd name="T1" fmla="*/ 59 h 302"/>
                <a:gd name="T2" fmla="*/ 230 w 293"/>
                <a:gd name="T3" fmla="*/ 302 h 302"/>
                <a:gd name="T4" fmla="*/ 293 w 293"/>
                <a:gd name="T5" fmla="*/ 248 h 302"/>
                <a:gd name="T6" fmla="*/ 71 w 293"/>
                <a:gd name="T7" fmla="*/ 0 h 302"/>
                <a:gd name="T8" fmla="*/ 0 w 293"/>
                <a:gd name="T9" fmla="*/ 59 h 302"/>
              </a:gdLst>
              <a:ahLst/>
              <a:cxnLst>
                <a:cxn ang="0">
                  <a:pos x="T0" y="T1"/>
                </a:cxn>
                <a:cxn ang="0">
                  <a:pos x="T2" y="T3"/>
                </a:cxn>
                <a:cxn ang="0">
                  <a:pos x="T4" y="T5"/>
                </a:cxn>
                <a:cxn ang="0">
                  <a:pos x="T6" y="T7"/>
                </a:cxn>
                <a:cxn ang="0">
                  <a:pos x="T8" y="T9"/>
                </a:cxn>
              </a:cxnLst>
              <a:rect l="0" t="0" r="r" b="b"/>
              <a:pathLst>
                <a:path w="293" h="302">
                  <a:moveTo>
                    <a:pt x="0" y="59"/>
                  </a:moveTo>
                  <a:lnTo>
                    <a:pt x="230" y="302"/>
                  </a:lnTo>
                  <a:lnTo>
                    <a:pt x="293" y="248"/>
                  </a:lnTo>
                  <a:lnTo>
                    <a:pt x="71" y="0"/>
                  </a:lnTo>
                  <a:lnTo>
                    <a:pt x="0" y="59"/>
                  </a:lnTo>
                  <a:close/>
                </a:path>
              </a:pathLst>
            </a:custGeom>
            <a:solidFill>
              <a:schemeClr val="tx2">
                <a:lumMod val="20000"/>
                <a:lumOff val="80000"/>
              </a:schemeClr>
            </a:solidFill>
            <a:ln>
              <a:noFill/>
            </a:ln>
            <a:extLst/>
          </p:spPr>
          <p:txBody>
            <a:bodyPr anchor="ctr"/>
            <a:lstStyle/>
            <a:p>
              <a:pPr algn="ctr">
                <a:lnSpc>
                  <a:spcPct val="120000"/>
                </a:lnSpc>
              </a:pPr>
              <a:endParaRPr/>
            </a:p>
          </p:txBody>
        </p:sp>
        <p:sp>
          <p:nvSpPr>
            <p:cNvPr id="151" name="i$1ïḍe">
              <a:extLst>
                <a:ext uri="{FF2B5EF4-FFF2-40B4-BE49-F238E27FC236}">
                  <a16:creationId xmlns="" xmlns:a16="http://schemas.microsoft.com/office/drawing/2014/main" id="{BE2E9559-0A5C-4555-9C50-562DD7A268FF}"/>
                </a:ext>
              </a:extLst>
            </p:cNvPr>
            <p:cNvSpPr/>
            <p:nvPr/>
          </p:nvSpPr>
          <p:spPr bwMode="auto">
            <a:xfrm>
              <a:off x="10296674" y="2732667"/>
              <a:ext cx="81974" cy="81974"/>
            </a:xfrm>
            <a:custGeom>
              <a:avLst/>
              <a:gdLst>
                <a:gd name="T0" fmla="*/ 49 w 50"/>
                <a:gd name="T1" fmla="*/ 27 h 50"/>
                <a:gd name="T2" fmla="*/ 23 w 50"/>
                <a:gd name="T3" fmla="*/ 49 h 50"/>
                <a:gd name="T4" fmla="*/ 1 w 50"/>
                <a:gd name="T5" fmla="*/ 24 h 50"/>
                <a:gd name="T6" fmla="*/ 27 w 50"/>
                <a:gd name="T7" fmla="*/ 1 h 50"/>
                <a:gd name="T8" fmla="*/ 49 w 50"/>
                <a:gd name="T9" fmla="*/ 27 h 50"/>
              </a:gdLst>
              <a:ahLst/>
              <a:cxnLst>
                <a:cxn ang="0">
                  <a:pos x="T0" y="T1"/>
                </a:cxn>
                <a:cxn ang="0">
                  <a:pos x="T2" y="T3"/>
                </a:cxn>
                <a:cxn ang="0">
                  <a:pos x="T4" y="T5"/>
                </a:cxn>
                <a:cxn ang="0">
                  <a:pos x="T6" y="T7"/>
                </a:cxn>
                <a:cxn ang="0">
                  <a:pos x="T8" y="T9"/>
                </a:cxn>
              </a:cxnLst>
              <a:rect l="0" t="0" r="r" b="b"/>
              <a:pathLst>
                <a:path w="50" h="50">
                  <a:moveTo>
                    <a:pt x="49" y="27"/>
                  </a:moveTo>
                  <a:cubicBezTo>
                    <a:pt x="48" y="40"/>
                    <a:pt x="37" y="50"/>
                    <a:pt x="23" y="49"/>
                  </a:cubicBezTo>
                  <a:cubicBezTo>
                    <a:pt x="10" y="48"/>
                    <a:pt x="0" y="37"/>
                    <a:pt x="1" y="24"/>
                  </a:cubicBezTo>
                  <a:cubicBezTo>
                    <a:pt x="2" y="10"/>
                    <a:pt x="13" y="0"/>
                    <a:pt x="27" y="1"/>
                  </a:cubicBezTo>
                  <a:cubicBezTo>
                    <a:pt x="40" y="2"/>
                    <a:pt x="50" y="14"/>
                    <a:pt x="49" y="27"/>
                  </a:cubicBezTo>
                </a:path>
              </a:pathLst>
            </a:custGeom>
            <a:solidFill>
              <a:schemeClr val="tx2">
                <a:lumMod val="40000"/>
                <a:lumOff val="60000"/>
              </a:schemeClr>
            </a:solidFill>
            <a:ln>
              <a:noFill/>
            </a:ln>
            <a:extLst/>
          </p:spPr>
          <p:txBody>
            <a:bodyPr anchor="ctr"/>
            <a:lstStyle/>
            <a:p>
              <a:pPr algn="ctr">
                <a:lnSpc>
                  <a:spcPct val="120000"/>
                </a:lnSpc>
              </a:pPr>
              <a:endParaRPr/>
            </a:p>
          </p:txBody>
        </p:sp>
        <p:sp>
          <p:nvSpPr>
            <p:cNvPr id="152" name="ïṩľïḑê">
              <a:extLst>
                <a:ext uri="{FF2B5EF4-FFF2-40B4-BE49-F238E27FC236}">
                  <a16:creationId xmlns="" xmlns:a16="http://schemas.microsoft.com/office/drawing/2014/main" id="{847B2D8F-A975-42C5-A058-FA761FECB8B3}"/>
                </a:ext>
              </a:extLst>
            </p:cNvPr>
            <p:cNvSpPr/>
            <p:nvPr/>
          </p:nvSpPr>
          <p:spPr bwMode="auto">
            <a:xfrm>
              <a:off x="8749598" y="2308907"/>
              <a:ext cx="1344921" cy="1139289"/>
            </a:xfrm>
            <a:custGeom>
              <a:avLst/>
              <a:gdLst>
                <a:gd name="T0" fmla="*/ 255 w 819"/>
                <a:gd name="T1" fmla="*/ 419 h 694"/>
                <a:gd name="T2" fmla="*/ 329 w 819"/>
                <a:gd name="T3" fmla="*/ 449 h 694"/>
                <a:gd name="T4" fmla="*/ 473 w 819"/>
                <a:gd name="T5" fmla="*/ 612 h 694"/>
                <a:gd name="T6" fmla="*/ 713 w 819"/>
                <a:gd name="T7" fmla="*/ 428 h 694"/>
                <a:gd name="T8" fmla="*/ 459 w 819"/>
                <a:gd name="T9" fmla="*/ 62 h 694"/>
                <a:gd name="T10" fmla="*/ 434 w 819"/>
                <a:gd name="T11" fmla="*/ 30 h 694"/>
                <a:gd name="T12" fmla="*/ 479 w 819"/>
                <a:gd name="T13" fmla="*/ 33 h 694"/>
                <a:gd name="T14" fmla="*/ 805 w 819"/>
                <a:gd name="T15" fmla="*/ 197 h 694"/>
                <a:gd name="T16" fmla="*/ 813 w 819"/>
                <a:gd name="T17" fmla="*/ 406 h 694"/>
                <a:gd name="T18" fmla="*/ 446 w 819"/>
                <a:gd name="T19" fmla="*/ 694 h 694"/>
                <a:gd name="T20" fmla="*/ 323 w 819"/>
                <a:gd name="T21" fmla="*/ 651 h 694"/>
                <a:gd name="T22" fmla="*/ 86 w 819"/>
                <a:gd name="T23" fmla="*/ 636 h 694"/>
                <a:gd name="T24" fmla="*/ 32 w 819"/>
                <a:gd name="T25" fmla="*/ 457 h 694"/>
                <a:gd name="T26" fmla="*/ 255 w 819"/>
                <a:gd name="T27" fmla="*/ 4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9" h="694">
                  <a:moveTo>
                    <a:pt x="255" y="419"/>
                  </a:moveTo>
                  <a:cubicBezTo>
                    <a:pt x="255" y="419"/>
                    <a:pt x="305" y="428"/>
                    <a:pt x="329" y="449"/>
                  </a:cubicBezTo>
                  <a:cubicBezTo>
                    <a:pt x="353" y="470"/>
                    <a:pt x="463" y="606"/>
                    <a:pt x="473" y="612"/>
                  </a:cubicBezTo>
                  <a:cubicBezTo>
                    <a:pt x="484" y="617"/>
                    <a:pt x="691" y="463"/>
                    <a:pt x="713" y="428"/>
                  </a:cubicBezTo>
                  <a:cubicBezTo>
                    <a:pt x="735" y="393"/>
                    <a:pt x="724" y="117"/>
                    <a:pt x="459" y="62"/>
                  </a:cubicBezTo>
                  <a:cubicBezTo>
                    <a:pt x="459" y="62"/>
                    <a:pt x="427" y="59"/>
                    <a:pt x="434" y="30"/>
                  </a:cubicBezTo>
                  <a:cubicBezTo>
                    <a:pt x="442" y="0"/>
                    <a:pt x="479" y="33"/>
                    <a:pt x="479" y="33"/>
                  </a:cubicBezTo>
                  <a:cubicBezTo>
                    <a:pt x="479" y="33"/>
                    <a:pt x="676" y="54"/>
                    <a:pt x="805" y="197"/>
                  </a:cubicBezTo>
                  <a:cubicBezTo>
                    <a:pt x="805" y="197"/>
                    <a:pt x="819" y="389"/>
                    <a:pt x="813" y="406"/>
                  </a:cubicBezTo>
                  <a:cubicBezTo>
                    <a:pt x="807" y="422"/>
                    <a:pt x="516" y="648"/>
                    <a:pt x="446" y="694"/>
                  </a:cubicBezTo>
                  <a:cubicBezTo>
                    <a:pt x="446" y="694"/>
                    <a:pt x="387" y="644"/>
                    <a:pt x="323" y="651"/>
                  </a:cubicBezTo>
                  <a:cubicBezTo>
                    <a:pt x="260" y="658"/>
                    <a:pt x="106" y="654"/>
                    <a:pt x="86" y="636"/>
                  </a:cubicBezTo>
                  <a:cubicBezTo>
                    <a:pt x="65" y="617"/>
                    <a:pt x="0" y="513"/>
                    <a:pt x="32" y="457"/>
                  </a:cubicBezTo>
                  <a:cubicBezTo>
                    <a:pt x="64" y="401"/>
                    <a:pt x="255" y="419"/>
                    <a:pt x="255" y="41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53" name="íSlîdè">
              <a:extLst>
                <a:ext uri="{FF2B5EF4-FFF2-40B4-BE49-F238E27FC236}">
                  <a16:creationId xmlns="" xmlns:a16="http://schemas.microsoft.com/office/drawing/2014/main" id="{4A3B0197-81AD-4362-9D5B-CA74CF76BC54}"/>
                </a:ext>
              </a:extLst>
            </p:cNvPr>
            <p:cNvSpPr/>
            <p:nvPr/>
          </p:nvSpPr>
          <p:spPr bwMode="auto">
            <a:xfrm>
              <a:off x="8714865" y="3016795"/>
              <a:ext cx="681492" cy="656480"/>
            </a:xfrm>
            <a:custGeom>
              <a:avLst/>
              <a:gdLst>
                <a:gd name="T0" fmla="*/ 138 w 415"/>
                <a:gd name="T1" fmla="*/ 76 h 400"/>
                <a:gd name="T2" fmla="*/ 47 w 415"/>
                <a:gd name="T3" fmla="*/ 364 h 400"/>
                <a:gd name="T4" fmla="*/ 106 w 415"/>
                <a:gd name="T5" fmla="*/ 390 h 400"/>
                <a:gd name="T6" fmla="*/ 396 w 415"/>
                <a:gd name="T7" fmla="*/ 192 h 400"/>
                <a:gd name="T8" fmla="*/ 138 w 415"/>
                <a:gd name="T9" fmla="*/ 76 h 400"/>
              </a:gdLst>
              <a:ahLst/>
              <a:cxnLst>
                <a:cxn ang="0">
                  <a:pos x="T0" y="T1"/>
                </a:cxn>
                <a:cxn ang="0">
                  <a:pos x="T2" y="T3"/>
                </a:cxn>
                <a:cxn ang="0">
                  <a:pos x="T4" y="T5"/>
                </a:cxn>
                <a:cxn ang="0">
                  <a:pos x="T6" y="T7"/>
                </a:cxn>
                <a:cxn ang="0">
                  <a:pos x="T8" y="T9"/>
                </a:cxn>
              </a:cxnLst>
              <a:rect l="0" t="0" r="r" b="b"/>
              <a:pathLst>
                <a:path w="415" h="400">
                  <a:moveTo>
                    <a:pt x="138" y="76"/>
                  </a:moveTo>
                  <a:cubicBezTo>
                    <a:pt x="90" y="93"/>
                    <a:pt x="0" y="252"/>
                    <a:pt x="47" y="364"/>
                  </a:cubicBezTo>
                  <a:cubicBezTo>
                    <a:pt x="47" y="364"/>
                    <a:pt x="77" y="400"/>
                    <a:pt x="106" y="390"/>
                  </a:cubicBezTo>
                  <a:cubicBezTo>
                    <a:pt x="134" y="380"/>
                    <a:pt x="377" y="218"/>
                    <a:pt x="396" y="192"/>
                  </a:cubicBezTo>
                  <a:cubicBezTo>
                    <a:pt x="415" y="167"/>
                    <a:pt x="355" y="0"/>
                    <a:pt x="138" y="76"/>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54" name="îŝlîḋe">
              <a:extLst>
                <a:ext uri="{FF2B5EF4-FFF2-40B4-BE49-F238E27FC236}">
                  <a16:creationId xmlns="" xmlns:a16="http://schemas.microsoft.com/office/drawing/2014/main" id="{39CCF1DA-00CA-46B0-9252-9FA9F2EF36C9}"/>
                </a:ext>
              </a:extLst>
            </p:cNvPr>
            <p:cNvSpPr/>
            <p:nvPr/>
          </p:nvSpPr>
          <p:spPr bwMode="auto">
            <a:xfrm>
              <a:off x="8614829" y="2942463"/>
              <a:ext cx="658566" cy="200766"/>
            </a:xfrm>
            <a:custGeom>
              <a:avLst/>
              <a:gdLst>
                <a:gd name="T0" fmla="*/ 384 w 401"/>
                <a:gd name="T1" fmla="*/ 15 h 122"/>
                <a:gd name="T2" fmla="*/ 119 w 401"/>
                <a:gd name="T3" fmla="*/ 17 h 122"/>
                <a:gd name="T4" fmla="*/ 15 w 401"/>
                <a:gd name="T5" fmla="*/ 29 h 122"/>
                <a:gd name="T6" fmla="*/ 111 w 401"/>
                <a:gd name="T7" fmla="*/ 114 h 122"/>
                <a:gd name="T8" fmla="*/ 380 w 401"/>
                <a:gd name="T9" fmla="*/ 72 h 122"/>
                <a:gd name="T10" fmla="*/ 384 w 401"/>
                <a:gd name="T11" fmla="*/ 15 h 122"/>
              </a:gdLst>
              <a:ahLst/>
              <a:cxnLst>
                <a:cxn ang="0">
                  <a:pos x="T0" y="T1"/>
                </a:cxn>
                <a:cxn ang="0">
                  <a:pos x="T2" y="T3"/>
                </a:cxn>
                <a:cxn ang="0">
                  <a:pos x="T4" y="T5"/>
                </a:cxn>
                <a:cxn ang="0">
                  <a:pos x="T6" y="T7"/>
                </a:cxn>
                <a:cxn ang="0">
                  <a:pos x="T8" y="T9"/>
                </a:cxn>
                <a:cxn ang="0">
                  <a:pos x="T10" y="T11"/>
                </a:cxn>
              </a:cxnLst>
              <a:rect l="0" t="0" r="r" b="b"/>
              <a:pathLst>
                <a:path w="401" h="122">
                  <a:moveTo>
                    <a:pt x="384" y="15"/>
                  </a:moveTo>
                  <a:cubicBezTo>
                    <a:pt x="371" y="0"/>
                    <a:pt x="185" y="12"/>
                    <a:pt x="119" y="17"/>
                  </a:cubicBezTo>
                  <a:cubicBezTo>
                    <a:pt x="52" y="22"/>
                    <a:pt x="26" y="5"/>
                    <a:pt x="15" y="29"/>
                  </a:cubicBezTo>
                  <a:cubicBezTo>
                    <a:pt x="0" y="58"/>
                    <a:pt x="55" y="106"/>
                    <a:pt x="111" y="114"/>
                  </a:cubicBezTo>
                  <a:cubicBezTo>
                    <a:pt x="168" y="122"/>
                    <a:pt x="361" y="84"/>
                    <a:pt x="380" y="72"/>
                  </a:cubicBezTo>
                  <a:cubicBezTo>
                    <a:pt x="399" y="60"/>
                    <a:pt x="401" y="35"/>
                    <a:pt x="384" y="15"/>
                  </a:cubicBezTo>
                </a:path>
              </a:pathLst>
            </a:custGeom>
            <a:solidFill>
              <a:schemeClr val="tx2">
                <a:lumMod val="75000"/>
              </a:schemeClr>
            </a:solidFill>
            <a:ln>
              <a:noFill/>
            </a:ln>
            <a:extLst/>
          </p:spPr>
          <p:txBody>
            <a:bodyPr anchor="ctr"/>
            <a:lstStyle/>
            <a:p>
              <a:pPr algn="ctr">
                <a:lnSpc>
                  <a:spcPct val="120000"/>
                </a:lnSpc>
              </a:pPr>
              <a:endParaRPr/>
            </a:p>
          </p:txBody>
        </p:sp>
        <p:sp>
          <p:nvSpPr>
            <p:cNvPr id="155" name="îşļïḍe">
              <a:extLst>
                <a:ext uri="{FF2B5EF4-FFF2-40B4-BE49-F238E27FC236}">
                  <a16:creationId xmlns="" xmlns:a16="http://schemas.microsoft.com/office/drawing/2014/main" id="{BC459141-86E1-491F-9CF3-9E5DA09BF48A}"/>
                </a:ext>
              </a:extLst>
            </p:cNvPr>
            <p:cNvSpPr/>
            <p:nvPr/>
          </p:nvSpPr>
          <p:spPr bwMode="auto">
            <a:xfrm>
              <a:off x="9997958" y="2412416"/>
              <a:ext cx="540469" cy="556446"/>
            </a:xfrm>
            <a:custGeom>
              <a:avLst/>
              <a:gdLst>
                <a:gd name="T0" fmla="*/ 41 w 329"/>
                <a:gd name="T1" fmla="*/ 339 h 339"/>
                <a:gd name="T2" fmla="*/ 25 w 329"/>
                <a:gd name="T3" fmla="*/ 133 h 339"/>
                <a:gd name="T4" fmla="*/ 187 w 329"/>
                <a:gd name="T5" fmla="*/ 5 h 339"/>
                <a:gd name="T6" fmla="*/ 329 w 329"/>
                <a:gd name="T7" fmla="*/ 63 h 339"/>
                <a:gd name="T8" fmla="*/ 191 w 329"/>
                <a:gd name="T9" fmla="*/ 167 h 339"/>
                <a:gd name="T10" fmla="*/ 94 w 329"/>
                <a:gd name="T11" fmla="*/ 305 h 339"/>
                <a:gd name="T12" fmla="*/ 41 w 329"/>
                <a:gd name="T13" fmla="*/ 339 h 339"/>
              </a:gdLst>
              <a:ahLst/>
              <a:cxnLst>
                <a:cxn ang="0">
                  <a:pos x="T0" y="T1"/>
                </a:cxn>
                <a:cxn ang="0">
                  <a:pos x="T2" y="T3"/>
                </a:cxn>
                <a:cxn ang="0">
                  <a:pos x="T4" y="T5"/>
                </a:cxn>
                <a:cxn ang="0">
                  <a:pos x="T6" y="T7"/>
                </a:cxn>
                <a:cxn ang="0">
                  <a:pos x="T8" y="T9"/>
                </a:cxn>
                <a:cxn ang="0">
                  <a:pos x="T10" y="T11"/>
                </a:cxn>
                <a:cxn ang="0">
                  <a:pos x="T12" y="T13"/>
                </a:cxn>
              </a:cxnLst>
              <a:rect l="0" t="0" r="r" b="b"/>
              <a:pathLst>
                <a:path w="329" h="339">
                  <a:moveTo>
                    <a:pt x="41" y="339"/>
                  </a:moveTo>
                  <a:cubicBezTo>
                    <a:pt x="41" y="339"/>
                    <a:pt x="0" y="178"/>
                    <a:pt x="25" y="133"/>
                  </a:cubicBezTo>
                  <a:cubicBezTo>
                    <a:pt x="50" y="87"/>
                    <a:pt x="94" y="12"/>
                    <a:pt x="187" y="5"/>
                  </a:cubicBezTo>
                  <a:cubicBezTo>
                    <a:pt x="249" y="0"/>
                    <a:pt x="305" y="29"/>
                    <a:pt x="329" y="63"/>
                  </a:cubicBezTo>
                  <a:cubicBezTo>
                    <a:pt x="329" y="63"/>
                    <a:pt x="239" y="136"/>
                    <a:pt x="191" y="167"/>
                  </a:cubicBezTo>
                  <a:cubicBezTo>
                    <a:pt x="143" y="198"/>
                    <a:pt x="74" y="244"/>
                    <a:pt x="94" y="305"/>
                  </a:cubicBezTo>
                  <a:cubicBezTo>
                    <a:pt x="94" y="305"/>
                    <a:pt x="82" y="325"/>
                    <a:pt x="41" y="339"/>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56" name="ïṣlîḋé">
              <a:extLst>
                <a:ext uri="{FF2B5EF4-FFF2-40B4-BE49-F238E27FC236}">
                  <a16:creationId xmlns="" xmlns:a16="http://schemas.microsoft.com/office/drawing/2014/main" id="{A2191350-5834-4544-98CE-B49C6A84C952}"/>
                </a:ext>
              </a:extLst>
            </p:cNvPr>
            <p:cNvSpPr/>
            <p:nvPr/>
          </p:nvSpPr>
          <p:spPr bwMode="auto">
            <a:xfrm>
              <a:off x="9524872" y="3458617"/>
              <a:ext cx="59048" cy="163947"/>
            </a:xfrm>
            <a:custGeom>
              <a:avLst/>
              <a:gdLst>
                <a:gd name="T0" fmla="*/ 6 w 36"/>
                <a:gd name="T1" fmla="*/ 16 h 100"/>
                <a:gd name="T2" fmla="*/ 21 w 36"/>
                <a:gd name="T3" fmla="*/ 90 h 100"/>
                <a:gd name="T4" fmla="*/ 36 w 36"/>
                <a:gd name="T5" fmla="*/ 90 h 100"/>
                <a:gd name="T6" fmla="*/ 18 w 36"/>
                <a:gd name="T7" fmla="*/ 8 h 100"/>
                <a:gd name="T8" fmla="*/ 6 w 36"/>
                <a:gd name="T9" fmla="*/ 16 h 100"/>
              </a:gdLst>
              <a:ahLst/>
              <a:cxnLst>
                <a:cxn ang="0">
                  <a:pos x="T0" y="T1"/>
                </a:cxn>
                <a:cxn ang="0">
                  <a:pos x="T2" y="T3"/>
                </a:cxn>
                <a:cxn ang="0">
                  <a:pos x="T4" y="T5"/>
                </a:cxn>
                <a:cxn ang="0">
                  <a:pos x="T6" y="T7"/>
                </a:cxn>
                <a:cxn ang="0">
                  <a:pos x="T8" y="T9"/>
                </a:cxn>
              </a:cxnLst>
              <a:rect l="0" t="0" r="r" b="b"/>
              <a:pathLst>
                <a:path w="36" h="100">
                  <a:moveTo>
                    <a:pt x="6" y="16"/>
                  </a:moveTo>
                  <a:cubicBezTo>
                    <a:pt x="20" y="38"/>
                    <a:pt x="20" y="64"/>
                    <a:pt x="21" y="90"/>
                  </a:cubicBezTo>
                  <a:cubicBezTo>
                    <a:pt x="21" y="100"/>
                    <a:pt x="36" y="100"/>
                    <a:pt x="36" y="90"/>
                  </a:cubicBezTo>
                  <a:cubicBezTo>
                    <a:pt x="35" y="61"/>
                    <a:pt x="35" y="33"/>
                    <a:pt x="18" y="8"/>
                  </a:cubicBezTo>
                  <a:cubicBezTo>
                    <a:pt x="13" y="0"/>
                    <a:pt x="0" y="8"/>
                    <a:pt x="6" y="16"/>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57" name="ïṥļîḍè">
              <a:extLst>
                <a:ext uri="{FF2B5EF4-FFF2-40B4-BE49-F238E27FC236}">
                  <a16:creationId xmlns="" xmlns:a16="http://schemas.microsoft.com/office/drawing/2014/main" id="{AB115250-0405-4A12-8598-9C99688C0983}"/>
                </a:ext>
              </a:extLst>
            </p:cNvPr>
            <p:cNvSpPr/>
            <p:nvPr/>
          </p:nvSpPr>
          <p:spPr bwMode="auto">
            <a:xfrm>
              <a:off x="9582532" y="3458616"/>
              <a:ext cx="47239" cy="124349"/>
            </a:xfrm>
            <a:custGeom>
              <a:avLst/>
              <a:gdLst>
                <a:gd name="T0" fmla="*/ 5 w 29"/>
                <a:gd name="T1" fmla="*/ 16 h 76"/>
                <a:gd name="T2" fmla="*/ 14 w 29"/>
                <a:gd name="T3" fmla="*/ 66 h 76"/>
                <a:gd name="T4" fmla="*/ 29 w 29"/>
                <a:gd name="T5" fmla="*/ 66 h 76"/>
                <a:gd name="T6" fmla="*/ 17 w 29"/>
                <a:gd name="T7" fmla="*/ 8 h 76"/>
                <a:gd name="T8" fmla="*/ 5 w 29"/>
                <a:gd name="T9" fmla="*/ 16 h 76"/>
              </a:gdLst>
              <a:ahLst/>
              <a:cxnLst>
                <a:cxn ang="0">
                  <a:pos x="T0" y="T1"/>
                </a:cxn>
                <a:cxn ang="0">
                  <a:pos x="T2" y="T3"/>
                </a:cxn>
                <a:cxn ang="0">
                  <a:pos x="T4" y="T5"/>
                </a:cxn>
                <a:cxn ang="0">
                  <a:pos x="T6" y="T7"/>
                </a:cxn>
                <a:cxn ang="0">
                  <a:pos x="T8" y="T9"/>
                </a:cxn>
              </a:cxnLst>
              <a:rect l="0" t="0" r="r" b="b"/>
              <a:pathLst>
                <a:path w="29" h="76">
                  <a:moveTo>
                    <a:pt x="5" y="16"/>
                  </a:moveTo>
                  <a:cubicBezTo>
                    <a:pt x="13" y="31"/>
                    <a:pt x="13" y="49"/>
                    <a:pt x="14" y="66"/>
                  </a:cubicBezTo>
                  <a:cubicBezTo>
                    <a:pt x="14" y="76"/>
                    <a:pt x="29" y="76"/>
                    <a:pt x="29" y="66"/>
                  </a:cubicBezTo>
                  <a:cubicBezTo>
                    <a:pt x="28" y="46"/>
                    <a:pt x="28" y="26"/>
                    <a:pt x="17" y="8"/>
                  </a:cubicBezTo>
                  <a:cubicBezTo>
                    <a:pt x="13" y="0"/>
                    <a:pt x="0" y="7"/>
                    <a:pt x="5" y="16"/>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58" name="ï$ḷîḑè">
              <a:extLst>
                <a:ext uri="{FF2B5EF4-FFF2-40B4-BE49-F238E27FC236}">
                  <a16:creationId xmlns="" xmlns:a16="http://schemas.microsoft.com/office/drawing/2014/main" id="{67A16B60-4489-40E6-A2A7-B91A485019EF}"/>
                </a:ext>
              </a:extLst>
            </p:cNvPr>
            <p:cNvSpPr/>
            <p:nvPr/>
          </p:nvSpPr>
          <p:spPr bwMode="auto">
            <a:xfrm>
              <a:off x="8872559" y="3709399"/>
              <a:ext cx="125044" cy="136853"/>
            </a:xfrm>
            <a:custGeom>
              <a:avLst/>
              <a:gdLst>
                <a:gd name="T0" fmla="*/ 5 w 76"/>
                <a:gd name="T1" fmla="*/ 17 h 83"/>
                <a:gd name="T2" fmla="*/ 58 w 76"/>
                <a:gd name="T3" fmla="*/ 76 h 83"/>
                <a:gd name="T4" fmla="*/ 68 w 76"/>
                <a:gd name="T5" fmla="*/ 66 h 83"/>
                <a:gd name="T6" fmla="*/ 17 w 76"/>
                <a:gd name="T7" fmla="*/ 9 h 83"/>
                <a:gd name="T8" fmla="*/ 5 w 76"/>
                <a:gd name="T9" fmla="*/ 17 h 83"/>
              </a:gdLst>
              <a:ahLst/>
              <a:cxnLst>
                <a:cxn ang="0">
                  <a:pos x="T0" y="T1"/>
                </a:cxn>
                <a:cxn ang="0">
                  <a:pos x="T2" y="T3"/>
                </a:cxn>
                <a:cxn ang="0">
                  <a:pos x="T4" y="T5"/>
                </a:cxn>
                <a:cxn ang="0">
                  <a:pos x="T6" y="T7"/>
                </a:cxn>
                <a:cxn ang="0">
                  <a:pos x="T8" y="T9"/>
                </a:cxn>
              </a:cxnLst>
              <a:rect l="0" t="0" r="r" b="b"/>
              <a:pathLst>
                <a:path w="76" h="83">
                  <a:moveTo>
                    <a:pt x="5" y="17"/>
                  </a:moveTo>
                  <a:cubicBezTo>
                    <a:pt x="17" y="41"/>
                    <a:pt x="38" y="58"/>
                    <a:pt x="58" y="76"/>
                  </a:cubicBezTo>
                  <a:cubicBezTo>
                    <a:pt x="65" y="83"/>
                    <a:pt x="76" y="72"/>
                    <a:pt x="68" y="66"/>
                  </a:cubicBezTo>
                  <a:cubicBezTo>
                    <a:pt x="49" y="49"/>
                    <a:pt x="30" y="32"/>
                    <a:pt x="17" y="9"/>
                  </a:cubicBezTo>
                  <a:cubicBezTo>
                    <a:pt x="13" y="0"/>
                    <a:pt x="0" y="8"/>
                    <a:pt x="5" y="17"/>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59" name="îŝḷíḋê">
              <a:extLst>
                <a:ext uri="{FF2B5EF4-FFF2-40B4-BE49-F238E27FC236}">
                  <a16:creationId xmlns="" xmlns:a16="http://schemas.microsoft.com/office/drawing/2014/main" id="{5B314BC0-ACA4-4628-BDDA-CB33F3A82446}"/>
                </a:ext>
              </a:extLst>
            </p:cNvPr>
            <p:cNvSpPr/>
            <p:nvPr/>
          </p:nvSpPr>
          <p:spPr bwMode="auto">
            <a:xfrm>
              <a:off x="8838518" y="3757334"/>
              <a:ext cx="85447" cy="95172"/>
            </a:xfrm>
            <a:custGeom>
              <a:avLst/>
              <a:gdLst>
                <a:gd name="T0" fmla="*/ 6 w 52"/>
                <a:gd name="T1" fmla="*/ 16 h 58"/>
                <a:gd name="T2" fmla="*/ 36 w 52"/>
                <a:gd name="T3" fmla="*/ 52 h 58"/>
                <a:gd name="T4" fmla="*/ 44 w 52"/>
                <a:gd name="T5" fmla="*/ 39 h 58"/>
                <a:gd name="T6" fmla="*/ 18 w 52"/>
                <a:gd name="T7" fmla="*/ 8 h 58"/>
                <a:gd name="T8" fmla="*/ 6 w 52"/>
                <a:gd name="T9" fmla="*/ 16 h 58"/>
              </a:gdLst>
              <a:ahLst/>
              <a:cxnLst>
                <a:cxn ang="0">
                  <a:pos x="T0" y="T1"/>
                </a:cxn>
                <a:cxn ang="0">
                  <a:pos x="T2" y="T3"/>
                </a:cxn>
                <a:cxn ang="0">
                  <a:pos x="T4" y="T5"/>
                </a:cxn>
                <a:cxn ang="0">
                  <a:pos x="T6" y="T7"/>
                </a:cxn>
                <a:cxn ang="0">
                  <a:pos x="T8" y="T9"/>
                </a:cxn>
              </a:cxnLst>
              <a:rect l="0" t="0" r="r" b="b"/>
              <a:pathLst>
                <a:path w="52" h="58">
                  <a:moveTo>
                    <a:pt x="6" y="16"/>
                  </a:moveTo>
                  <a:cubicBezTo>
                    <a:pt x="14" y="29"/>
                    <a:pt x="23" y="43"/>
                    <a:pt x="36" y="52"/>
                  </a:cubicBezTo>
                  <a:cubicBezTo>
                    <a:pt x="44" y="58"/>
                    <a:pt x="52" y="45"/>
                    <a:pt x="44" y="39"/>
                  </a:cubicBezTo>
                  <a:cubicBezTo>
                    <a:pt x="33" y="32"/>
                    <a:pt x="26" y="19"/>
                    <a:pt x="18" y="8"/>
                  </a:cubicBezTo>
                  <a:cubicBezTo>
                    <a:pt x="13" y="0"/>
                    <a:pt x="0" y="8"/>
                    <a:pt x="6" y="16"/>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60" name="iṡḻidè">
              <a:extLst>
                <a:ext uri="{FF2B5EF4-FFF2-40B4-BE49-F238E27FC236}">
                  <a16:creationId xmlns="" xmlns:a16="http://schemas.microsoft.com/office/drawing/2014/main" id="{C3223789-71B1-40E2-BBA5-7C1C2328F4BD}"/>
                </a:ext>
              </a:extLst>
            </p:cNvPr>
            <p:cNvSpPr/>
            <p:nvPr/>
          </p:nvSpPr>
          <p:spPr bwMode="auto">
            <a:xfrm>
              <a:off x="10119528" y="3029299"/>
              <a:ext cx="109761" cy="67385"/>
            </a:xfrm>
            <a:custGeom>
              <a:avLst/>
              <a:gdLst>
                <a:gd name="T0" fmla="*/ 8 w 67"/>
                <a:gd name="T1" fmla="*/ 17 h 41"/>
                <a:gd name="T2" fmla="*/ 54 w 67"/>
                <a:gd name="T3" fmla="*/ 38 h 41"/>
                <a:gd name="T4" fmla="*/ 58 w 67"/>
                <a:gd name="T5" fmla="*/ 24 h 41"/>
                <a:gd name="T6" fmla="*/ 16 w 67"/>
                <a:gd name="T7" fmla="*/ 4 h 41"/>
                <a:gd name="T8" fmla="*/ 8 w 67"/>
                <a:gd name="T9" fmla="*/ 17 h 41"/>
              </a:gdLst>
              <a:ahLst/>
              <a:cxnLst>
                <a:cxn ang="0">
                  <a:pos x="T0" y="T1"/>
                </a:cxn>
                <a:cxn ang="0">
                  <a:pos x="T2" y="T3"/>
                </a:cxn>
                <a:cxn ang="0">
                  <a:pos x="T4" y="T5"/>
                </a:cxn>
                <a:cxn ang="0">
                  <a:pos x="T6" y="T7"/>
                </a:cxn>
                <a:cxn ang="0">
                  <a:pos x="T8" y="T9"/>
                </a:cxn>
              </a:cxnLst>
              <a:rect l="0" t="0" r="r" b="b"/>
              <a:pathLst>
                <a:path w="67" h="41">
                  <a:moveTo>
                    <a:pt x="8" y="17"/>
                  </a:moveTo>
                  <a:cubicBezTo>
                    <a:pt x="23" y="26"/>
                    <a:pt x="38" y="34"/>
                    <a:pt x="54" y="38"/>
                  </a:cubicBezTo>
                  <a:cubicBezTo>
                    <a:pt x="63" y="41"/>
                    <a:pt x="67" y="26"/>
                    <a:pt x="58" y="24"/>
                  </a:cubicBezTo>
                  <a:cubicBezTo>
                    <a:pt x="43" y="20"/>
                    <a:pt x="29" y="12"/>
                    <a:pt x="16" y="4"/>
                  </a:cubicBezTo>
                  <a:cubicBezTo>
                    <a:pt x="7" y="0"/>
                    <a:pt x="0" y="13"/>
                    <a:pt x="8" y="17"/>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61" name="íşḻíde">
              <a:extLst>
                <a:ext uri="{FF2B5EF4-FFF2-40B4-BE49-F238E27FC236}">
                  <a16:creationId xmlns="" xmlns:a16="http://schemas.microsoft.com/office/drawing/2014/main" id="{783322EC-4423-43C4-A3C6-9CF380709314}"/>
                </a:ext>
              </a:extLst>
            </p:cNvPr>
            <p:cNvSpPr/>
            <p:nvPr/>
          </p:nvSpPr>
          <p:spPr bwMode="auto">
            <a:xfrm>
              <a:off x="10106329" y="3085569"/>
              <a:ext cx="90309" cy="49323"/>
            </a:xfrm>
            <a:custGeom>
              <a:avLst/>
              <a:gdLst>
                <a:gd name="T0" fmla="*/ 8 w 55"/>
                <a:gd name="T1" fmla="*/ 17 h 30"/>
                <a:gd name="T2" fmla="*/ 42 w 55"/>
                <a:gd name="T3" fmla="*/ 28 h 30"/>
                <a:gd name="T4" fmla="*/ 46 w 55"/>
                <a:gd name="T5" fmla="*/ 14 h 30"/>
                <a:gd name="T6" fmla="*/ 16 w 55"/>
                <a:gd name="T7" fmla="*/ 4 h 30"/>
                <a:gd name="T8" fmla="*/ 8 w 55"/>
                <a:gd name="T9" fmla="*/ 17 h 30"/>
              </a:gdLst>
              <a:ahLst/>
              <a:cxnLst>
                <a:cxn ang="0">
                  <a:pos x="T0" y="T1"/>
                </a:cxn>
                <a:cxn ang="0">
                  <a:pos x="T2" y="T3"/>
                </a:cxn>
                <a:cxn ang="0">
                  <a:pos x="T4" y="T5"/>
                </a:cxn>
                <a:cxn ang="0">
                  <a:pos x="T6" y="T7"/>
                </a:cxn>
                <a:cxn ang="0">
                  <a:pos x="T8" y="T9"/>
                </a:cxn>
              </a:cxnLst>
              <a:rect l="0" t="0" r="r" b="b"/>
              <a:pathLst>
                <a:path w="55" h="30">
                  <a:moveTo>
                    <a:pt x="8" y="17"/>
                  </a:moveTo>
                  <a:cubicBezTo>
                    <a:pt x="19" y="23"/>
                    <a:pt x="30" y="26"/>
                    <a:pt x="42" y="28"/>
                  </a:cubicBezTo>
                  <a:cubicBezTo>
                    <a:pt x="51" y="30"/>
                    <a:pt x="55" y="15"/>
                    <a:pt x="46" y="14"/>
                  </a:cubicBezTo>
                  <a:cubicBezTo>
                    <a:pt x="36" y="12"/>
                    <a:pt x="25" y="10"/>
                    <a:pt x="16" y="4"/>
                  </a:cubicBezTo>
                  <a:cubicBezTo>
                    <a:pt x="7" y="0"/>
                    <a:pt x="0" y="13"/>
                    <a:pt x="8" y="17"/>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62" name="îṧḷîḓé">
              <a:extLst>
                <a:ext uri="{FF2B5EF4-FFF2-40B4-BE49-F238E27FC236}">
                  <a16:creationId xmlns="" xmlns:a16="http://schemas.microsoft.com/office/drawing/2014/main" id="{63097A92-A79C-4F71-8ECE-9FF4450458C0}"/>
                </a:ext>
              </a:extLst>
            </p:cNvPr>
            <p:cNvSpPr/>
            <p:nvPr/>
          </p:nvSpPr>
          <p:spPr bwMode="auto">
            <a:xfrm>
              <a:off x="10639851" y="2624295"/>
              <a:ext cx="47933" cy="118097"/>
            </a:xfrm>
            <a:custGeom>
              <a:avLst/>
              <a:gdLst>
                <a:gd name="T0" fmla="*/ 5 w 29"/>
                <a:gd name="T1" fmla="*/ 16 h 72"/>
                <a:gd name="T2" fmla="*/ 14 w 29"/>
                <a:gd name="T3" fmla="*/ 62 h 72"/>
                <a:gd name="T4" fmla="*/ 29 w 29"/>
                <a:gd name="T5" fmla="*/ 62 h 72"/>
                <a:gd name="T6" fmla="*/ 17 w 29"/>
                <a:gd name="T7" fmla="*/ 8 h 72"/>
                <a:gd name="T8" fmla="*/ 5 w 29"/>
                <a:gd name="T9" fmla="*/ 16 h 72"/>
              </a:gdLst>
              <a:ahLst/>
              <a:cxnLst>
                <a:cxn ang="0">
                  <a:pos x="T0" y="T1"/>
                </a:cxn>
                <a:cxn ang="0">
                  <a:pos x="T2" y="T3"/>
                </a:cxn>
                <a:cxn ang="0">
                  <a:pos x="T4" y="T5"/>
                </a:cxn>
                <a:cxn ang="0">
                  <a:pos x="T6" y="T7"/>
                </a:cxn>
                <a:cxn ang="0">
                  <a:pos x="T8" y="T9"/>
                </a:cxn>
              </a:cxnLst>
              <a:rect l="0" t="0" r="r" b="b"/>
              <a:pathLst>
                <a:path w="29" h="72">
                  <a:moveTo>
                    <a:pt x="5" y="16"/>
                  </a:moveTo>
                  <a:cubicBezTo>
                    <a:pt x="12" y="30"/>
                    <a:pt x="13" y="46"/>
                    <a:pt x="14" y="62"/>
                  </a:cubicBezTo>
                  <a:cubicBezTo>
                    <a:pt x="14" y="72"/>
                    <a:pt x="29" y="72"/>
                    <a:pt x="29" y="62"/>
                  </a:cubicBezTo>
                  <a:cubicBezTo>
                    <a:pt x="28" y="43"/>
                    <a:pt x="26" y="25"/>
                    <a:pt x="17" y="8"/>
                  </a:cubicBezTo>
                  <a:cubicBezTo>
                    <a:pt x="13" y="0"/>
                    <a:pt x="0" y="7"/>
                    <a:pt x="5" y="16"/>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63" name="ïşlïḑe">
              <a:extLst>
                <a:ext uri="{FF2B5EF4-FFF2-40B4-BE49-F238E27FC236}">
                  <a16:creationId xmlns="" xmlns:a16="http://schemas.microsoft.com/office/drawing/2014/main" id="{6533ED5D-8D7C-46AA-ACC4-4C68573AE515}"/>
                </a:ext>
              </a:extLst>
            </p:cNvPr>
            <p:cNvSpPr/>
            <p:nvPr/>
          </p:nvSpPr>
          <p:spPr bwMode="auto">
            <a:xfrm>
              <a:off x="10695426" y="2609013"/>
              <a:ext cx="44460" cy="110455"/>
            </a:xfrm>
            <a:custGeom>
              <a:avLst/>
              <a:gdLst>
                <a:gd name="T0" fmla="*/ 4 w 27"/>
                <a:gd name="T1" fmla="*/ 13 h 67"/>
                <a:gd name="T2" fmla="*/ 12 w 27"/>
                <a:gd name="T3" fmla="*/ 57 h 67"/>
                <a:gd name="T4" fmla="*/ 27 w 27"/>
                <a:gd name="T5" fmla="*/ 57 h 67"/>
                <a:gd name="T6" fmla="*/ 18 w 27"/>
                <a:gd name="T7" fmla="*/ 9 h 67"/>
                <a:gd name="T8" fmla="*/ 4 w 27"/>
                <a:gd name="T9" fmla="*/ 13 h 67"/>
              </a:gdLst>
              <a:ahLst/>
              <a:cxnLst>
                <a:cxn ang="0">
                  <a:pos x="T0" y="T1"/>
                </a:cxn>
                <a:cxn ang="0">
                  <a:pos x="T2" y="T3"/>
                </a:cxn>
                <a:cxn ang="0">
                  <a:pos x="T4" y="T5"/>
                </a:cxn>
                <a:cxn ang="0">
                  <a:pos x="T6" y="T7"/>
                </a:cxn>
                <a:cxn ang="0">
                  <a:pos x="T8" y="T9"/>
                </a:cxn>
              </a:cxnLst>
              <a:rect l="0" t="0" r="r" b="b"/>
              <a:pathLst>
                <a:path w="27" h="67">
                  <a:moveTo>
                    <a:pt x="4" y="13"/>
                  </a:moveTo>
                  <a:cubicBezTo>
                    <a:pt x="9" y="27"/>
                    <a:pt x="11" y="42"/>
                    <a:pt x="12" y="57"/>
                  </a:cubicBezTo>
                  <a:cubicBezTo>
                    <a:pt x="12" y="67"/>
                    <a:pt x="27" y="67"/>
                    <a:pt x="27" y="57"/>
                  </a:cubicBezTo>
                  <a:cubicBezTo>
                    <a:pt x="26" y="40"/>
                    <a:pt x="24" y="24"/>
                    <a:pt x="18" y="9"/>
                  </a:cubicBezTo>
                  <a:cubicBezTo>
                    <a:pt x="15" y="0"/>
                    <a:pt x="0" y="4"/>
                    <a:pt x="4" y="13"/>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64" name="íSľíḋé">
              <a:extLst>
                <a:ext uri="{FF2B5EF4-FFF2-40B4-BE49-F238E27FC236}">
                  <a16:creationId xmlns="" xmlns:a16="http://schemas.microsoft.com/office/drawing/2014/main" id="{AA7C9E70-E7E0-4667-A845-3B6FC56969F3}"/>
                </a:ext>
              </a:extLst>
            </p:cNvPr>
            <p:cNvSpPr/>
            <p:nvPr/>
          </p:nvSpPr>
          <p:spPr bwMode="auto">
            <a:xfrm>
              <a:off x="9454014" y="2709047"/>
              <a:ext cx="277877" cy="187566"/>
            </a:xfrm>
            <a:custGeom>
              <a:avLst/>
              <a:gdLst>
                <a:gd name="T0" fmla="*/ 39 w 169"/>
                <a:gd name="T1" fmla="*/ 48 h 114"/>
                <a:gd name="T2" fmla="*/ 85 w 169"/>
                <a:gd name="T3" fmla="*/ 51 h 114"/>
                <a:gd name="T4" fmla="*/ 135 w 169"/>
                <a:gd name="T5" fmla="*/ 5 h 114"/>
                <a:gd name="T6" fmla="*/ 169 w 169"/>
                <a:gd name="T7" fmla="*/ 32 h 114"/>
                <a:gd name="T8" fmla="*/ 75 w 169"/>
                <a:gd name="T9" fmla="*/ 103 h 114"/>
                <a:gd name="T10" fmla="*/ 57 w 169"/>
                <a:gd name="T11" fmla="*/ 101 h 114"/>
                <a:gd name="T12" fmla="*/ 46 w 169"/>
                <a:gd name="T13" fmla="*/ 108 h 114"/>
                <a:gd name="T14" fmla="*/ 6 w 169"/>
                <a:gd name="T15" fmla="*/ 106 h 114"/>
                <a:gd name="T16" fmla="*/ 9 w 169"/>
                <a:gd name="T17" fmla="*/ 53 h 114"/>
                <a:gd name="T18" fmla="*/ 39 w 169"/>
                <a:gd name="T19" fmla="*/ 4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14">
                  <a:moveTo>
                    <a:pt x="39" y="48"/>
                  </a:moveTo>
                  <a:cubicBezTo>
                    <a:pt x="39" y="48"/>
                    <a:pt x="73" y="53"/>
                    <a:pt x="85" y="51"/>
                  </a:cubicBezTo>
                  <a:cubicBezTo>
                    <a:pt x="98" y="48"/>
                    <a:pt x="128" y="10"/>
                    <a:pt x="135" y="5"/>
                  </a:cubicBezTo>
                  <a:cubicBezTo>
                    <a:pt x="143" y="0"/>
                    <a:pt x="169" y="32"/>
                    <a:pt x="169" y="32"/>
                  </a:cubicBezTo>
                  <a:cubicBezTo>
                    <a:pt x="169" y="32"/>
                    <a:pt x="91" y="96"/>
                    <a:pt x="75" y="103"/>
                  </a:cubicBezTo>
                  <a:cubicBezTo>
                    <a:pt x="57" y="101"/>
                    <a:pt x="57" y="101"/>
                    <a:pt x="57" y="101"/>
                  </a:cubicBezTo>
                  <a:cubicBezTo>
                    <a:pt x="46" y="108"/>
                    <a:pt x="46" y="108"/>
                    <a:pt x="46" y="108"/>
                  </a:cubicBezTo>
                  <a:cubicBezTo>
                    <a:pt x="46" y="108"/>
                    <a:pt x="12" y="114"/>
                    <a:pt x="6" y="106"/>
                  </a:cubicBezTo>
                  <a:cubicBezTo>
                    <a:pt x="0" y="97"/>
                    <a:pt x="9" y="53"/>
                    <a:pt x="9" y="53"/>
                  </a:cubicBezTo>
                  <a:cubicBezTo>
                    <a:pt x="9" y="53"/>
                    <a:pt x="28" y="47"/>
                    <a:pt x="39" y="48"/>
                  </a:cubicBezTo>
                </a:path>
              </a:pathLst>
            </a:custGeom>
            <a:solidFill>
              <a:schemeClr val="tx2">
                <a:lumMod val="75000"/>
              </a:schemeClr>
            </a:solidFill>
            <a:ln>
              <a:noFill/>
            </a:ln>
            <a:extLst/>
          </p:spPr>
          <p:txBody>
            <a:bodyPr anchor="ctr"/>
            <a:lstStyle/>
            <a:p>
              <a:pPr algn="ctr">
                <a:lnSpc>
                  <a:spcPct val="120000"/>
                </a:lnSpc>
              </a:pPr>
              <a:endParaRPr/>
            </a:p>
          </p:txBody>
        </p:sp>
        <p:sp>
          <p:nvSpPr>
            <p:cNvPr id="165" name="íṩliḍê">
              <a:extLst>
                <a:ext uri="{FF2B5EF4-FFF2-40B4-BE49-F238E27FC236}">
                  <a16:creationId xmlns="" xmlns:a16="http://schemas.microsoft.com/office/drawing/2014/main" id="{5BA5FDC9-C417-4BFF-9EF3-22AC6DCF328A}"/>
                </a:ext>
              </a:extLst>
            </p:cNvPr>
            <p:cNvSpPr/>
            <p:nvPr/>
          </p:nvSpPr>
          <p:spPr bwMode="auto">
            <a:xfrm>
              <a:off x="8762797" y="2530512"/>
              <a:ext cx="771801" cy="288991"/>
            </a:xfrm>
            <a:custGeom>
              <a:avLst/>
              <a:gdLst>
                <a:gd name="T0" fmla="*/ 161 w 470"/>
                <a:gd name="T1" fmla="*/ 119 h 176"/>
                <a:gd name="T2" fmla="*/ 362 w 470"/>
                <a:gd name="T3" fmla="*/ 14 h 176"/>
                <a:gd name="T4" fmla="*/ 470 w 470"/>
                <a:gd name="T5" fmla="*/ 157 h 176"/>
                <a:gd name="T6" fmla="*/ 428 w 470"/>
                <a:gd name="T7" fmla="*/ 173 h 176"/>
                <a:gd name="T8" fmla="*/ 360 w 470"/>
                <a:gd name="T9" fmla="*/ 52 h 176"/>
                <a:gd name="T10" fmla="*/ 169 w 470"/>
                <a:gd name="T11" fmla="*/ 157 h 176"/>
                <a:gd name="T12" fmla="*/ 161 w 470"/>
                <a:gd name="T13" fmla="*/ 119 h 176"/>
              </a:gdLst>
              <a:ahLst/>
              <a:cxnLst>
                <a:cxn ang="0">
                  <a:pos x="T0" y="T1"/>
                </a:cxn>
                <a:cxn ang="0">
                  <a:pos x="T2" y="T3"/>
                </a:cxn>
                <a:cxn ang="0">
                  <a:pos x="T4" y="T5"/>
                </a:cxn>
                <a:cxn ang="0">
                  <a:pos x="T6" y="T7"/>
                </a:cxn>
                <a:cxn ang="0">
                  <a:pos x="T8" y="T9"/>
                </a:cxn>
                <a:cxn ang="0">
                  <a:pos x="T10" y="T11"/>
                </a:cxn>
                <a:cxn ang="0">
                  <a:pos x="T12" y="T13"/>
                </a:cxn>
              </a:cxnLst>
              <a:rect l="0" t="0" r="r" b="b"/>
              <a:pathLst>
                <a:path w="470" h="176">
                  <a:moveTo>
                    <a:pt x="161" y="119"/>
                  </a:moveTo>
                  <a:cubicBezTo>
                    <a:pt x="161" y="119"/>
                    <a:pt x="287" y="0"/>
                    <a:pt x="362" y="14"/>
                  </a:cubicBezTo>
                  <a:cubicBezTo>
                    <a:pt x="437" y="27"/>
                    <a:pt x="461" y="111"/>
                    <a:pt x="470" y="157"/>
                  </a:cubicBezTo>
                  <a:cubicBezTo>
                    <a:pt x="470" y="157"/>
                    <a:pt x="442" y="176"/>
                    <a:pt x="428" y="173"/>
                  </a:cubicBezTo>
                  <a:cubicBezTo>
                    <a:pt x="428" y="173"/>
                    <a:pt x="414" y="48"/>
                    <a:pt x="360" y="52"/>
                  </a:cubicBezTo>
                  <a:cubicBezTo>
                    <a:pt x="305" y="57"/>
                    <a:pt x="180" y="151"/>
                    <a:pt x="169" y="157"/>
                  </a:cubicBezTo>
                  <a:cubicBezTo>
                    <a:pt x="158" y="164"/>
                    <a:pt x="0" y="139"/>
                    <a:pt x="161" y="11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66" name="îšľiḋè">
              <a:extLst>
                <a:ext uri="{FF2B5EF4-FFF2-40B4-BE49-F238E27FC236}">
                  <a16:creationId xmlns="" xmlns:a16="http://schemas.microsoft.com/office/drawing/2014/main" id="{D9C2601F-F6B0-40F2-8DD1-E3BFE33B7A70}"/>
                </a:ext>
              </a:extLst>
            </p:cNvPr>
            <p:cNvSpPr/>
            <p:nvPr/>
          </p:nvSpPr>
          <p:spPr bwMode="auto">
            <a:xfrm>
              <a:off x="9556133" y="2842427"/>
              <a:ext cx="248006" cy="336924"/>
            </a:xfrm>
            <a:custGeom>
              <a:avLst/>
              <a:gdLst>
                <a:gd name="T0" fmla="*/ 43 w 151"/>
                <a:gd name="T1" fmla="*/ 126 h 205"/>
                <a:gd name="T2" fmla="*/ 82 w 151"/>
                <a:gd name="T3" fmla="*/ 103 h 205"/>
                <a:gd name="T4" fmla="*/ 87 w 151"/>
                <a:gd name="T5" fmla="*/ 24 h 205"/>
                <a:gd name="T6" fmla="*/ 143 w 151"/>
                <a:gd name="T7" fmla="*/ 15 h 205"/>
                <a:gd name="T8" fmla="*/ 113 w 151"/>
                <a:gd name="T9" fmla="*/ 156 h 205"/>
                <a:gd name="T10" fmla="*/ 97 w 151"/>
                <a:gd name="T11" fmla="*/ 155 h 205"/>
                <a:gd name="T12" fmla="*/ 95 w 151"/>
                <a:gd name="T13" fmla="*/ 183 h 205"/>
                <a:gd name="T14" fmla="*/ 38 w 151"/>
                <a:gd name="T15" fmla="*/ 205 h 205"/>
                <a:gd name="T16" fmla="*/ 6 w 151"/>
                <a:gd name="T17" fmla="*/ 153 h 205"/>
                <a:gd name="T18" fmla="*/ 43 w 151"/>
                <a:gd name="T19" fmla="*/ 1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205">
                  <a:moveTo>
                    <a:pt x="43" y="126"/>
                  </a:moveTo>
                  <a:cubicBezTo>
                    <a:pt x="43" y="126"/>
                    <a:pt x="74" y="117"/>
                    <a:pt x="82" y="103"/>
                  </a:cubicBezTo>
                  <a:cubicBezTo>
                    <a:pt x="90" y="89"/>
                    <a:pt x="97" y="41"/>
                    <a:pt x="87" y="24"/>
                  </a:cubicBezTo>
                  <a:cubicBezTo>
                    <a:pt x="87" y="24"/>
                    <a:pt x="130" y="0"/>
                    <a:pt x="143" y="15"/>
                  </a:cubicBezTo>
                  <a:cubicBezTo>
                    <a:pt x="143" y="15"/>
                    <a:pt x="151" y="126"/>
                    <a:pt x="113" y="156"/>
                  </a:cubicBezTo>
                  <a:cubicBezTo>
                    <a:pt x="97" y="155"/>
                    <a:pt x="97" y="155"/>
                    <a:pt x="97" y="155"/>
                  </a:cubicBezTo>
                  <a:cubicBezTo>
                    <a:pt x="97" y="155"/>
                    <a:pt x="106" y="177"/>
                    <a:pt x="95" y="183"/>
                  </a:cubicBezTo>
                  <a:cubicBezTo>
                    <a:pt x="84" y="190"/>
                    <a:pt x="41" y="205"/>
                    <a:pt x="38" y="205"/>
                  </a:cubicBezTo>
                  <a:cubicBezTo>
                    <a:pt x="38" y="205"/>
                    <a:pt x="13" y="166"/>
                    <a:pt x="6" y="153"/>
                  </a:cubicBezTo>
                  <a:cubicBezTo>
                    <a:pt x="0" y="141"/>
                    <a:pt x="43" y="126"/>
                    <a:pt x="43" y="126"/>
                  </a:cubicBezTo>
                </a:path>
              </a:pathLst>
            </a:custGeom>
            <a:solidFill>
              <a:schemeClr val="tx2">
                <a:lumMod val="75000"/>
              </a:schemeClr>
            </a:solidFill>
            <a:ln>
              <a:noFill/>
            </a:ln>
            <a:extLst/>
          </p:spPr>
          <p:txBody>
            <a:bodyPr anchor="ctr"/>
            <a:lstStyle/>
            <a:p>
              <a:pPr algn="ctr">
                <a:lnSpc>
                  <a:spcPct val="120000"/>
                </a:lnSpc>
              </a:pPr>
              <a:endParaRPr/>
            </a:p>
          </p:txBody>
        </p:sp>
        <p:sp>
          <p:nvSpPr>
            <p:cNvPr id="167" name="íŝlîďê">
              <a:extLst>
                <a:ext uri="{FF2B5EF4-FFF2-40B4-BE49-F238E27FC236}">
                  <a16:creationId xmlns="" xmlns:a16="http://schemas.microsoft.com/office/drawing/2014/main" id="{D0D5FC00-3C90-410F-A902-96F759687EAC}"/>
                </a:ext>
              </a:extLst>
            </p:cNvPr>
            <p:cNvSpPr/>
            <p:nvPr/>
          </p:nvSpPr>
          <p:spPr bwMode="auto">
            <a:xfrm>
              <a:off x="8677350" y="2699321"/>
              <a:ext cx="948947" cy="409172"/>
            </a:xfrm>
            <a:custGeom>
              <a:avLst/>
              <a:gdLst>
                <a:gd name="T0" fmla="*/ 176 w 578"/>
                <a:gd name="T1" fmla="*/ 40 h 249"/>
                <a:gd name="T2" fmla="*/ 578 w 578"/>
                <a:gd name="T3" fmla="*/ 213 h 249"/>
                <a:gd name="T4" fmla="*/ 545 w 578"/>
                <a:gd name="T5" fmla="*/ 249 h 249"/>
                <a:gd name="T6" fmla="*/ 161 w 578"/>
                <a:gd name="T7" fmla="*/ 88 h 249"/>
                <a:gd name="T8" fmla="*/ 34 w 578"/>
                <a:gd name="T9" fmla="*/ 82 h 249"/>
                <a:gd name="T10" fmla="*/ 176 w 578"/>
                <a:gd name="T11" fmla="*/ 40 h 249"/>
              </a:gdLst>
              <a:ahLst/>
              <a:cxnLst>
                <a:cxn ang="0">
                  <a:pos x="T0" y="T1"/>
                </a:cxn>
                <a:cxn ang="0">
                  <a:pos x="T2" y="T3"/>
                </a:cxn>
                <a:cxn ang="0">
                  <a:pos x="T4" y="T5"/>
                </a:cxn>
                <a:cxn ang="0">
                  <a:pos x="T6" y="T7"/>
                </a:cxn>
                <a:cxn ang="0">
                  <a:pos x="T8" y="T9"/>
                </a:cxn>
                <a:cxn ang="0">
                  <a:pos x="T10" y="T11"/>
                </a:cxn>
              </a:cxnLst>
              <a:rect l="0" t="0" r="r" b="b"/>
              <a:pathLst>
                <a:path w="578" h="249">
                  <a:moveTo>
                    <a:pt x="176" y="40"/>
                  </a:moveTo>
                  <a:cubicBezTo>
                    <a:pt x="176" y="40"/>
                    <a:pt x="473" y="12"/>
                    <a:pt x="578" y="213"/>
                  </a:cubicBezTo>
                  <a:cubicBezTo>
                    <a:pt x="578" y="213"/>
                    <a:pt x="551" y="239"/>
                    <a:pt x="545" y="249"/>
                  </a:cubicBezTo>
                  <a:cubicBezTo>
                    <a:pt x="545" y="249"/>
                    <a:pt x="478" y="50"/>
                    <a:pt x="161" y="88"/>
                  </a:cubicBezTo>
                  <a:cubicBezTo>
                    <a:pt x="153" y="86"/>
                    <a:pt x="57" y="139"/>
                    <a:pt x="34" y="82"/>
                  </a:cubicBezTo>
                  <a:cubicBezTo>
                    <a:pt x="0" y="0"/>
                    <a:pt x="176" y="40"/>
                    <a:pt x="176" y="4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68" name="íš1iḑè">
              <a:extLst>
                <a:ext uri="{FF2B5EF4-FFF2-40B4-BE49-F238E27FC236}">
                  <a16:creationId xmlns="" xmlns:a16="http://schemas.microsoft.com/office/drawing/2014/main" id="{7CD8E63B-6FFB-4C47-BF0E-D84A4F161906}"/>
                </a:ext>
              </a:extLst>
            </p:cNvPr>
            <p:cNvSpPr/>
            <p:nvPr/>
          </p:nvSpPr>
          <p:spPr bwMode="auto">
            <a:xfrm>
              <a:off x="9109448" y="1630196"/>
              <a:ext cx="390416" cy="607852"/>
            </a:xfrm>
            <a:custGeom>
              <a:avLst/>
              <a:gdLst>
                <a:gd name="T0" fmla="*/ 231 w 238"/>
                <a:gd name="T1" fmla="*/ 325 h 370"/>
                <a:gd name="T2" fmla="*/ 222 w 238"/>
                <a:gd name="T3" fmla="*/ 281 h 370"/>
                <a:gd name="T4" fmla="*/ 96 w 238"/>
                <a:gd name="T5" fmla="*/ 258 h 370"/>
                <a:gd name="T6" fmla="*/ 207 w 238"/>
                <a:gd name="T7" fmla="*/ 227 h 370"/>
                <a:gd name="T8" fmla="*/ 203 w 238"/>
                <a:gd name="T9" fmla="*/ 211 h 370"/>
                <a:gd name="T10" fmla="*/ 216 w 238"/>
                <a:gd name="T11" fmla="*/ 184 h 370"/>
                <a:gd name="T12" fmla="*/ 190 w 238"/>
                <a:gd name="T13" fmla="*/ 170 h 370"/>
                <a:gd name="T14" fmla="*/ 189 w 238"/>
                <a:gd name="T15" fmla="*/ 166 h 370"/>
                <a:gd name="T16" fmla="*/ 189 w 238"/>
                <a:gd name="T17" fmla="*/ 166 h 370"/>
                <a:gd name="T18" fmla="*/ 168 w 238"/>
                <a:gd name="T19" fmla="*/ 98 h 370"/>
                <a:gd name="T20" fmla="*/ 7 w 238"/>
                <a:gd name="T21" fmla="*/ 181 h 370"/>
                <a:gd name="T22" fmla="*/ 73 w 238"/>
                <a:gd name="T23" fmla="*/ 339 h 370"/>
                <a:gd name="T24" fmla="*/ 231 w 238"/>
                <a:gd name="T25" fmla="*/ 32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370">
                  <a:moveTo>
                    <a:pt x="231" y="325"/>
                  </a:moveTo>
                  <a:cubicBezTo>
                    <a:pt x="231" y="316"/>
                    <a:pt x="227" y="300"/>
                    <a:pt x="222" y="281"/>
                  </a:cubicBezTo>
                  <a:cubicBezTo>
                    <a:pt x="140" y="369"/>
                    <a:pt x="96" y="258"/>
                    <a:pt x="96" y="258"/>
                  </a:cubicBezTo>
                  <a:cubicBezTo>
                    <a:pt x="106" y="257"/>
                    <a:pt x="177" y="236"/>
                    <a:pt x="207" y="227"/>
                  </a:cubicBezTo>
                  <a:cubicBezTo>
                    <a:pt x="206" y="221"/>
                    <a:pt x="204" y="216"/>
                    <a:pt x="203" y="211"/>
                  </a:cubicBezTo>
                  <a:cubicBezTo>
                    <a:pt x="231" y="212"/>
                    <a:pt x="238" y="174"/>
                    <a:pt x="216" y="184"/>
                  </a:cubicBezTo>
                  <a:cubicBezTo>
                    <a:pt x="201" y="191"/>
                    <a:pt x="193" y="178"/>
                    <a:pt x="190" y="170"/>
                  </a:cubicBezTo>
                  <a:cubicBezTo>
                    <a:pt x="190" y="169"/>
                    <a:pt x="189" y="167"/>
                    <a:pt x="189" y="166"/>
                  </a:cubicBezTo>
                  <a:cubicBezTo>
                    <a:pt x="189" y="166"/>
                    <a:pt x="189" y="166"/>
                    <a:pt x="189" y="166"/>
                  </a:cubicBezTo>
                  <a:cubicBezTo>
                    <a:pt x="177" y="127"/>
                    <a:pt x="168" y="98"/>
                    <a:pt x="168" y="98"/>
                  </a:cubicBezTo>
                  <a:cubicBezTo>
                    <a:pt x="53" y="0"/>
                    <a:pt x="0" y="162"/>
                    <a:pt x="7" y="181"/>
                  </a:cubicBezTo>
                  <a:cubicBezTo>
                    <a:pt x="13" y="201"/>
                    <a:pt x="43" y="309"/>
                    <a:pt x="73" y="339"/>
                  </a:cubicBezTo>
                  <a:cubicBezTo>
                    <a:pt x="103" y="370"/>
                    <a:pt x="235" y="366"/>
                    <a:pt x="231" y="325"/>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69" name="îśḷîḓe">
              <a:extLst>
                <a:ext uri="{FF2B5EF4-FFF2-40B4-BE49-F238E27FC236}">
                  <a16:creationId xmlns="" xmlns:a16="http://schemas.microsoft.com/office/drawing/2014/main" id="{EDB6904B-D676-49AB-AD72-4EF8EE12201A}"/>
                </a:ext>
              </a:extLst>
            </p:cNvPr>
            <p:cNvSpPr/>
            <p:nvPr/>
          </p:nvSpPr>
          <p:spPr bwMode="auto">
            <a:xfrm>
              <a:off x="8926743" y="1569758"/>
              <a:ext cx="522408" cy="536994"/>
            </a:xfrm>
            <a:custGeom>
              <a:avLst/>
              <a:gdLst>
                <a:gd name="T0" fmla="*/ 155 w 318"/>
                <a:gd name="T1" fmla="*/ 293 h 327"/>
                <a:gd name="T2" fmla="*/ 127 w 318"/>
                <a:gd name="T3" fmla="*/ 175 h 327"/>
                <a:gd name="T4" fmla="*/ 231 w 318"/>
                <a:gd name="T5" fmla="*/ 154 h 327"/>
                <a:gd name="T6" fmla="*/ 201 w 318"/>
                <a:gd name="T7" fmla="*/ 142 h 327"/>
                <a:gd name="T8" fmla="*/ 309 w 318"/>
                <a:gd name="T9" fmla="*/ 124 h 327"/>
                <a:gd name="T10" fmla="*/ 290 w 318"/>
                <a:gd name="T11" fmla="*/ 129 h 327"/>
                <a:gd name="T12" fmla="*/ 262 w 318"/>
                <a:gd name="T13" fmla="*/ 11 h 327"/>
                <a:gd name="T14" fmla="*/ 245 w 318"/>
                <a:gd name="T15" fmla="*/ 58 h 327"/>
                <a:gd name="T16" fmla="*/ 168 w 318"/>
                <a:gd name="T17" fmla="*/ 8 h 327"/>
                <a:gd name="T18" fmla="*/ 162 w 318"/>
                <a:gd name="T19" fmla="*/ 56 h 327"/>
                <a:gd name="T20" fmla="*/ 50 w 318"/>
                <a:gd name="T21" fmla="*/ 118 h 327"/>
                <a:gd name="T22" fmla="*/ 3 w 318"/>
                <a:gd name="T23" fmla="*/ 134 h 327"/>
                <a:gd name="T24" fmla="*/ 31 w 318"/>
                <a:gd name="T25" fmla="*/ 140 h 327"/>
                <a:gd name="T26" fmla="*/ 15 w 318"/>
                <a:gd name="T27" fmla="*/ 168 h 327"/>
                <a:gd name="T28" fmla="*/ 32 w 318"/>
                <a:gd name="T29" fmla="*/ 158 h 327"/>
                <a:gd name="T30" fmla="*/ 93 w 318"/>
                <a:gd name="T31" fmla="*/ 266 h 327"/>
                <a:gd name="T32" fmla="*/ 85 w 318"/>
                <a:gd name="T33" fmla="*/ 300 h 327"/>
                <a:gd name="T34" fmla="*/ 102 w 318"/>
                <a:gd name="T35" fmla="*/ 291 h 327"/>
                <a:gd name="T36" fmla="*/ 111 w 318"/>
                <a:gd name="T37" fmla="*/ 317 h 327"/>
                <a:gd name="T38" fmla="*/ 155 w 318"/>
                <a:gd name="T39" fmla="*/ 29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327">
                  <a:moveTo>
                    <a:pt x="155" y="293"/>
                  </a:moveTo>
                  <a:cubicBezTo>
                    <a:pt x="155" y="293"/>
                    <a:pt x="196" y="217"/>
                    <a:pt x="127" y="175"/>
                  </a:cubicBezTo>
                  <a:cubicBezTo>
                    <a:pt x="127" y="175"/>
                    <a:pt x="249" y="167"/>
                    <a:pt x="231" y="154"/>
                  </a:cubicBezTo>
                  <a:cubicBezTo>
                    <a:pt x="215" y="142"/>
                    <a:pt x="201" y="142"/>
                    <a:pt x="201" y="142"/>
                  </a:cubicBezTo>
                  <a:cubicBezTo>
                    <a:pt x="201" y="142"/>
                    <a:pt x="301" y="156"/>
                    <a:pt x="309" y="124"/>
                  </a:cubicBezTo>
                  <a:cubicBezTo>
                    <a:pt x="318" y="90"/>
                    <a:pt x="290" y="129"/>
                    <a:pt x="290" y="129"/>
                  </a:cubicBezTo>
                  <a:cubicBezTo>
                    <a:pt x="290" y="129"/>
                    <a:pt x="309" y="19"/>
                    <a:pt x="262" y="11"/>
                  </a:cubicBezTo>
                  <a:cubicBezTo>
                    <a:pt x="215" y="4"/>
                    <a:pt x="245" y="58"/>
                    <a:pt x="245" y="58"/>
                  </a:cubicBezTo>
                  <a:cubicBezTo>
                    <a:pt x="245" y="58"/>
                    <a:pt x="223" y="16"/>
                    <a:pt x="168" y="8"/>
                  </a:cubicBezTo>
                  <a:cubicBezTo>
                    <a:pt x="113" y="0"/>
                    <a:pt x="130" y="46"/>
                    <a:pt x="162" y="56"/>
                  </a:cubicBezTo>
                  <a:cubicBezTo>
                    <a:pt x="162" y="56"/>
                    <a:pt x="77" y="67"/>
                    <a:pt x="50" y="118"/>
                  </a:cubicBezTo>
                  <a:cubicBezTo>
                    <a:pt x="50" y="118"/>
                    <a:pt x="6" y="110"/>
                    <a:pt x="3" y="134"/>
                  </a:cubicBezTo>
                  <a:cubicBezTo>
                    <a:pt x="0" y="158"/>
                    <a:pt x="31" y="140"/>
                    <a:pt x="31" y="140"/>
                  </a:cubicBezTo>
                  <a:cubicBezTo>
                    <a:pt x="31" y="140"/>
                    <a:pt x="2" y="161"/>
                    <a:pt x="15" y="168"/>
                  </a:cubicBezTo>
                  <a:cubicBezTo>
                    <a:pt x="27" y="176"/>
                    <a:pt x="32" y="158"/>
                    <a:pt x="32" y="158"/>
                  </a:cubicBezTo>
                  <a:cubicBezTo>
                    <a:pt x="32" y="158"/>
                    <a:pt x="26" y="249"/>
                    <a:pt x="93" y="266"/>
                  </a:cubicBezTo>
                  <a:cubicBezTo>
                    <a:pt x="93" y="266"/>
                    <a:pt x="76" y="295"/>
                    <a:pt x="85" y="300"/>
                  </a:cubicBezTo>
                  <a:cubicBezTo>
                    <a:pt x="94" y="306"/>
                    <a:pt x="102" y="291"/>
                    <a:pt x="102" y="291"/>
                  </a:cubicBezTo>
                  <a:cubicBezTo>
                    <a:pt x="102" y="291"/>
                    <a:pt x="92" y="327"/>
                    <a:pt x="111" y="317"/>
                  </a:cubicBezTo>
                  <a:cubicBezTo>
                    <a:pt x="129" y="308"/>
                    <a:pt x="149" y="308"/>
                    <a:pt x="155" y="293"/>
                  </a:cubicBezTo>
                </a:path>
              </a:pathLst>
            </a:custGeom>
            <a:solidFill>
              <a:schemeClr val="tx2"/>
            </a:solidFill>
            <a:ln>
              <a:noFill/>
            </a:ln>
            <a:extLst/>
          </p:spPr>
          <p:txBody>
            <a:bodyPr anchor="ctr"/>
            <a:lstStyle/>
            <a:p>
              <a:pPr algn="ctr">
                <a:lnSpc>
                  <a:spcPct val="120000"/>
                </a:lnSpc>
              </a:pPr>
              <a:endParaRPr/>
            </a:p>
          </p:txBody>
        </p:sp>
        <p:sp>
          <p:nvSpPr>
            <p:cNvPr id="170" name="i$ḷíďé">
              <a:extLst>
                <a:ext uri="{FF2B5EF4-FFF2-40B4-BE49-F238E27FC236}">
                  <a16:creationId xmlns="" xmlns:a16="http://schemas.microsoft.com/office/drawing/2014/main" id="{E272D59F-4EED-45FB-97E1-D98B73CC4838}"/>
                </a:ext>
              </a:extLst>
            </p:cNvPr>
            <p:cNvSpPr/>
            <p:nvPr/>
          </p:nvSpPr>
          <p:spPr bwMode="auto">
            <a:xfrm>
              <a:off x="9290067" y="2068545"/>
              <a:ext cx="141022" cy="103509"/>
            </a:xfrm>
            <a:custGeom>
              <a:avLst/>
              <a:gdLst>
                <a:gd name="T0" fmla="*/ 0 w 86"/>
                <a:gd name="T1" fmla="*/ 16 h 63"/>
                <a:gd name="T2" fmla="*/ 86 w 86"/>
                <a:gd name="T3" fmla="*/ 36 h 63"/>
                <a:gd name="T4" fmla="*/ 0 w 86"/>
                <a:gd name="T5" fmla="*/ 16 h 63"/>
              </a:gdLst>
              <a:ahLst/>
              <a:cxnLst>
                <a:cxn ang="0">
                  <a:pos x="T0" y="T1"/>
                </a:cxn>
                <a:cxn ang="0">
                  <a:pos x="T2" y="T3"/>
                </a:cxn>
                <a:cxn ang="0">
                  <a:pos x="T4" y="T5"/>
                </a:cxn>
              </a:cxnLst>
              <a:rect l="0" t="0" r="r" b="b"/>
              <a:pathLst>
                <a:path w="86" h="63">
                  <a:moveTo>
                    <a:pt x="0" y="16"/>
                  </a:moveTo>
                  <a:cubicBezTo>
                    <a:pt x="16" y="38"/>
                    <a:pt x="45" y="63"/>
                    <a:pt x="86" y="36"/>
                  </a:cubicBezTo>
                  <a:cubicBezTo>
                    <a:pt x="66" y="0"/>
                    <a:pt x="23" y="8"/>
                    <a:pt x="0" y="16"/>
                  </a:cubicBezTo>
                </a:path>
              </a:pathLst>
            </a:custGeom>
            <a:solidFill>
              <a:srgbClr val="DA90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1" name="ïṥliďê">
              <a:extLst>
                <a:ext uri="{FF2B5EF4-FFF2-40B4-BE49-F238E27FC236}">
                  <a16:creationId xmlns="" xmlns:a16="http://schemas.microsoft.com/office/drawing/2014/main" id="{8E32F560-8C9E-4F4D-B5C4-E936D8BC666C}"/>
                </a:ext>
              </a:extLst>
            </p:cNvPr>
            <p:cNvSpPr/>
            <p:nvPr/>
          </p:nvSpPr>
          <p:spPr bwMode="auto">
            <a:xfrm>
              <a:off x="9267142" y="2003244"/>
              <a:ext cx="207017" cy="125043"/>
            </a:xfrm>
            <a:custGeom>
              <a:avLst/>
              <a:gdLst>
                <a:gd name="T0" fmla="*/ 111 w 126"/>
                <a:gd name="T1" fmla="*/ 0 h 76"/>
                <a:gd name="T2" fmla="*/ 0 w 126"/>
                <a:gd name="T3" fmla="*/ 31 h 76"/>
                <a:gd name="T4" fmla="*/ 14 w 126"/>
                <a:gd name="T5" fmla="*/ 56 h 76"/>
                <a:gd name="T6" fmla="*/ 100 w 126"/>
                <a:gd name="T7" fmla="*/ 76 h 76"/>
                <a:gd name="T8" fmla="*/ 126 w 126"/>
                <a:gd name="T9" fmla="*/ 54 h 76"/>
                <a:gd name="T10" fmla="*/ 111 w 126"/>
                <a:gd name="T11" fmla="*/ 0 h 76"/>
              </a:gdLst>
              <a:ahLst/>
              <a:cxnLst>
                <a:cxn ang="0">
                  <a:pos x="T0" y="T1"/>
                </a:cxn>
                <a:cxn ang="0">
                  <a:pos x="T2" y="T3"/>
                </a:cxn>
                <a:cxn ang="0">
                  <a:pos x="T4" y="T5"/>
                </a:cxn>
                <a:cxn ang="0">
                  <a:pos x="T6" y="T7"/>
                </a:cxn>
                <a:cxn ang="0">
                  <a:pos x="T8" y="T9"/>
                </a:cxn>
                <a:cxn ang="0">
                  <a:pos x="T10" y="T11"/>
                </a:cxn>
              </a:cxnLst>
              <a:rect l="0" t="0" r="r" b="b"/>
              <a:pathLst>
                <a:path w="126" h="76">
                  <a:moveTo>
                    <a:pt x="111" y="0"/>
                  </a:moveTo>
                  <a:cubicBezTo>
                    <a:pt x="81" y="9"/>
                    <a:pt x="10" y="30"/>
                    <a:pt x="0" y="31"/>
                  </a:cubicBezTo>
                  <a:cubicBezTo>
                    <a:pt x="0" y="31"/>
                    <a:pt x="5" y="43"/>
                    <a:pt x="14" y="56"/>
                  </a:cubicBezTo>
                  <a:cubicBezTo>
                    <a:pt x="37" y="48"/>
                    <a:pt x="80" y="40"/>
                    <a:pt x="100" y="76"/>
                  </a:cubicBezTo>
                  <a:cubicBezTo>
                    <a:pt x="108" y="71"/>
                    <a:pt x="117" y="64"/>
                    <a:pt x="126" y="54"/>
                  </a:cubicBezTo>
                  <a:cubicBezTo>
                    <a:pt x="122" y="38"/>
                    <a:pt x="117" y="19"/>
                    <a:pt x="111" y="0"/>
                  </a:cubicBezTo>
                </a:path>
              </a:pathLst>
            </a:custGeom>
            <a:solidFill>
              <a:srgbClr val="7534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2" name="iṣḷïḑê">
              <a:extLst>
                <a:ext uri="{FF2B5EF4-FFF2-40B4-BE49-F238E27FC236}">
                  <a16:creationId xmlns="" xmlns:a16="http://schemas.microsoft.com/office/drawing/2014/main" id="{0629F6B1-0222-4215-A2E6-18616B1EDC92}"/>
                </a:ext>
              </a:extLst>
            </p:cNvPr>
            <p:cNvSpPr/>
            <p:nvPr/>
          </p:nvSpPr>
          <p:spPr bwMode="auto">
            <a:xfrm>
              <a:off x="9337305" y="1890010"/>
              <a:ext cx="39598" cy="63911"/>
            </a:xfrm>
            <a:custGeom>
              <a:avLst/>
              <a:gdLst>
                <a:gd name="T0" fmla="*/ 21 w 24"/>
                <a:gd name="T1" fmla="*/ 17 h 39"/>
                <a:gd name="T2" fmla="*/ 17 w 24"/>
                <a:gd name="T3" fmla="*/ 37 h 39"/>
                <a:gd name="T4" fmla="*/ 3 w 24"/>
                <a:gd name="T5" fmla="*/ 22 h 39"/>
                <a:gd name="T6" fmla="*/ 7 w 24"/>
                <a:gd name="T7" fmla="*/ 1 h 39"/>
                <a:gd name="T8" fmla="*/ 21 w 24"/>
                <a:gd name="T9" fmla="*/ 17 h 39"/>
              </a:gdLst>
              <a:ahLst/>
              <a:cxnLst>
                <a:cxn ang="0">
                  <a:pos x="T0" y="T1"/>
                </a:cxn>
                <a:cxn ang="0">
                  <a:pos x="T2" y="T3"/>
                </a:cxn>
                <a:cxn ang="0">
                  <a:pos x="T4" y="T5"/>
                </a:cxn>
                <a:cxn ang="0">
                  <a:pos x="T6" y="T7"/>
                </a:cxn>
                <a:cxn ang="0">
                  <a:pos x="T8" y="T9"/>
                </a:cxn>
              </a:cxnLst>
              <a:rect l="0" t="0" r="r" b="b"/>
              <a:pathLst>
                <a:path w="24" h="39">
                  <a:moveTo>
                    <a:pt x="21" y="17"/>
                  </a:moveTo>
                  <a:cubicBezTo>
                    <a:pt x="24" y="27"/>
                    <a:pt x="22" y="36"/>
                    <a:pt x="17" y="37"/>
                  </a:cubicBezTo>
                  <a:cubicBezTo>
                    <a:pt x="12" y="39"/>
                    <a:pt x="6" y="32"/>
                    <a:pt x="3" y="22"/>
                  </a:cubicBezTo>
                  <a:cubicBezTo>
                    <a:pt x="0" y="11"/>
                    <a:pt x="2" y="2"/>
                    <a:pt x="7" y="1"/>
                  </a:cubicBezTo>
                  <a:cubicBezTo>
                    <a:pt x="12" y="0"/>
                    <a:pt x="18" y="7"/>
                    <a:pt x="21" y="17"/>
                  </a:cubicBezTo>
                </a:path>
              </a:pathLst>
            </a:custGeom>
            <a:solidFill>
              <a:srgbClr val="190F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3" name="ïŝ1íḓè">
              <a:extLst>
                <a:ext uri="{FF2B5EF4-FFF2-40B4-BE49-F238E27FC236}">
                  <a16:creationId xmlns="" xmlns:a16="http://schemas.microsoft.com/office/drawing/2014/main" id="{929F8ADF-B6F9-4677-80D7-A250B4DCA2B1}"/>
                </a:ext>
              </a:extLst>
            </p:cNvPr>
            <p:cNvSpPr/>
            <p:nvPr/>
          </p:nvSpPr>
          <p:spPr bwMode="auto">
            <a:xfrm>
              <a:off x="9092775" y="1978235"/>
              <a:ext cx="128518" cy="129907"/>
            </a:xfrm>
            <a:custGeom>
              <a:avLst/>
              <a:gdLst>
                <a:gd name="T0" fmla="*/ 75 w 78"/>
                <a:gd name="T1" fmla="*/ 35 h 79"/>
                <a:gd name="T2" fmla="*/ 30 w 78"/>
                <a:gd name="T3" fmla="*/ 10 h 79"/>
                <a:gd name="T4" fmla="*/ 28 w 78"/>
                <a:gd name="T5" fmla="*/ 59 h 79"/>
                <a:gd name="T6" fmla="*/ 75 w 78"/>
                <a:gd name="T7" fmla="*/ 35 h 79"/>
              </a:gdLst>
              <a:ahLst/>
              <a:cxnLst>
                <a:cxn ang="0">
                  <a:pos x="T0" y="T1"/>
                </a:cxn>
                <a:cxn ang="0">
                  <a:pos x="T2" y="T3"/>
                </a:cxn>
                <a:cxn ang="0">
                  <a:pos x="T4" y="T5"/>
                </a:cxn>
                <a:cxn ang="0">
                  <a:pos x="T6" y="T7"/>
                </a:cxn>
              </a:cxnLst>
              <a:rect l="0" t="0" r="r" b="b"/>
              <a:pathLst>
                <a:path w="78" h="79">
                  <a:moveTo>
                    <a:pt x="75" y="35"/>
                  </a:moveTo>
                  <a:cubicBezTo>
                    <a:pt x="75" y="35"/>
                    <a:pt x="59" y="0"/>
                    <a:pt x="30" y="10"/>
                  </a:cubicBezTo>
                  <a:cubicBezTo>
                    <a:pt x="0" y="21"/>
                    <a:pt x="16" y="47"/>
                    <a:pt x="28" y="59"/>
                  </a:cubicBezTo>
                  <a:cubicBezTo>
                    <a:pt x="40" y="71"/>
                    <a:pt x="78" y="79"/>
                    <a:pt x="75" y="35"/>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4" name="î$ḻïḑe">
              <a:extLst>
                <a:ext uri="{FF2B5EF4-FFF2-40B4-BE49-F238E27FC236}">
                  <a16:creationId xmlns="" xmlns:a16="http://schemas.microsoft.com/office/drawing/2014/main" id="{BDA33E7C-3B0C-4699-9692-B3EBC30397E4}"/>
                </a:ext>
              </a:extLst>
            </p:cNvPr>
            <p:cNvSpPr/>
            <p:nvPr/>
          </p:nvSpPr>
          <p:spPr bwMode="auto">
            <a:xfrm>
              <a:off x="9290068" y="1778164"/>
              <a:ext cx="65300" cy="78499"/>
            </a:xfrm>
            <a:custGeom>
              <a:avLst/>
              <a:gdLst>
                <a:gd name="T0" fmla="*/ 40 w 40"/>
                <a:gd name="T1" fmla="*/ 38 h 48"/>
                <a:gd name="T2" fmla="*/ 0 w 40"/>
                <a:gd name="T3" fmla="*/ 48 h 48"/>
                <a:gd name="T4" fmla="*/ 40 w 40"/>
                <a:gd name="T5" fmla="*/ 38 h 48"/>
              </a:gdLst>
              <a:ahLst/>
              <a:cxnLst>
                <a:cxn ang="0">
                  <a:pos x="T0" y="T1"/>
                </a:cxn>
                <a:cxn ang="0">
                  <a:pos x="T2" y="T3"/>
                </a:cxn>
                <a:cxn ang="0">
                  <a:pos x="T4" y="T5"/>
                </a:cxn>
              </a:cxnLst>
              <a:rect l="0" t="0" r="r" b="b"/>
              <a:pathLst>
                <a:path w="40" h="48">
                  <a:moveTo>
                    <a:pt x="40" y="38"/>
                  </a:moveTo>
                  <a:cubicBezTo>
                    <a:pt x="40" y="38"/>
                    <a:pt x="12" y="16"/>
                    <a:pt x="0" y="48"/>
                  </a:cubicBezTo>
                  <a:cubicBezTo>
                    <a:pt x="0" y="48"/>
                    <a:pt x="6" y="0"/>
                    <a:pt x="40" y="38"/>
                  </a:cubicBezTo>
                </a:path>
              </a:pathLst>
            </a:custGeom>
            <a:solidFill>
              <a:srgbClr val="3A2B1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5" name="işlídê">
              <a:extLst>
                <a:ext uri="{FF2B5EF4-FFF2-40B4-BE49-F238E27FC236}">
                  <a16:creationId xmlns="" xmlns:a16="http://schemas.microsoft.com/office/drawing/2014/main" id="{C8F4FC56-A0DE-478E-8FAC-43D7D193E8D6}"/>
                </a:ext>
              </a:extLst>
            </p:cNvPr>
            <p:cNvSpPr/>
            <p:nvPr/>
          </p:nvSpPr>
          <p:spPr bwMode="auto">
            <a:xfrm>
              <a:off x="9119173" y="2097027"/>
              <a:ext cx="180620" cy="96561"/>
            </a:xfrm>
            <a:custGeom>
              <a:avLst/>
              <a:gdLst>
                <a:gd name="T0" fmla="*/ 110 w 110"/>
                <a:gd name="T1" fmla="*/ 55 h 59"/>
                <a:gd name="T2" fmla="*/ 30 w 110"/>
                <a:gd name="T3" fmla="*/ 54 h 59"/>
                <a:gd name="T4" fmla="*/ 1 w 110"/>
                <a:gd name="T5" fmla="*/ 36 h 59"/>
                <a:gd name="T6" fmla="*/ 71 w 110"/>
                <a:gd name="T7" fmla="*/ 0 h 59"/>
                <a:gd name="T8" fmla="*/ 110 w 110"/>
                <a:gd name="T9" fmla="*/ 55 h 59"/>
              </a:gdLst>
              <a:ahLst/>
              <a:cxnLst>
                <a:cxn ang="0">
                  <a:pos x="T0" y="T1"/>
                </a:cxn>
                <a:cxn ang="0">
                  <a:pos x="T2" y="T3"/>
                </a:cxn>
                <a:cxn ang="0">
                  <a:pos x="T4" y="T5"/>
                </a:cxn>
                <a:cxn ang="0">
                  <a:pos x="T6" y="T7"/>
                </a:cxn>
                <a:cxn ang="0">
                  <a:pos x="T8" y="T9"/>
                </a:cxn>
              </a:cxnLst>
              <a:rect l="0" t="0" r="r" b="b"/>
              <a:pathLst>
                <a:path w="110" h="59">
                  <a:moveTo>
                    <a:pt x="110" y="55"/>
                  </a:moveTo>
                  <a:cubicBezTo>
                    <a:pt x="110" y="55"/>
                    <a:pt x="52" y="48"/>
                    <a:pt x="30" y="54"/>
                  </a:cubicBezTo>
                  <a:cubicBezTo>
                    <a:pt x="30" y="54"/>
                    <a:pt x="1" y="59"/>
                    <a:pt x="1" y="36"/>
                  </a:cubicBezTo>
                  <a:cubicBezTo>
                    <a:pt x="0" y="12"/>
                    <a:pt x="40" y="14"/>
                    <a:pt x="71" y="0"/>
                  </a:cubicBezTo>
                  <a:lnTo>
                    <a:pt x="110" y="55"/>
                  </a:ln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6" name="îsḻîďè">
              <a:extLst>
                <a:ext uri="{FF2B5EF4-FFF2-40B4-BE49-F238E27FC236}">
                  <a16:creationId xmlns="" xmlns:a16="http://schemas.microsoft.com/office/drawing/2014/main" id="{8A9F118F-EE60-42EC-BC1B-B9133B821361}"/>
                </a:ext>
              </a:extLst>
            </p:cNvPr>
            <p:cNvSpPr/>
            <p:nvPr/>
          </p:nvSpPr>
          <p:spPr bwMode="auto">
            <a:xfrm>
              <a:off x="8647478" y="2093552"/>
              <a:ext cx="522408" cy="700940"/>
            </a:xfrm>
            <a:custGeom>
              <a:avLst/>
              <a:gdLst>
                <a:gd name="T0" fmla="*/ 273 w 318"/>
                <a:gd name="T1" fmla="*/ 18 h 427"/>
                <a:gd name="T2" fmla="*/ 118 w 318"/>
                <a:gd name="T3" fmla="*/ 83 h 427"/>
                <a:gd name="T4" fmla="*/ 41 w 318"/>
                <a:gd name="T5" fmla="*/ 427 h 427"/>
                <a:gd name="T6" fmla="*/ 259 w 318"/>
                <a:gd name="T7" fmla="*/ 361 h 427"/>
                <a:gd name="T8" fmla="*/ 256 w 318"/>
                <a:gd name="T9" fmla="*/ 184 h 427"/>
                <a:gd name="T10" fmla="*/ 305 w 318"/>
                <a:gd name="T11" fmla="*/ 56 h 427"/>
                <a:gd name="T12" fmla="*/ 273 w 318"/>
                <a:gd name="T13" fmla="*/ 18 h 427"/>
              </a:gdLst>
              <a:ahLst/>
              <a:cxnLst>
                <a:cxn ang="0">
                  <a:pos x="T0" y="T1"/>
                </a:cxn>
                <a:cxn ang="0">
                  <a:pos x="T2" y="T3"/>
                </a:cxn>
                <a:cxn ang="0">
                  <a:pos x="T4" y="T5"/>
                </a:cxn>
                <a:cxn ang="0">
                  <a:pos x="T6" y="T7"/>
                </a:cxn>
                <a:cxn ang="0">
                  <a:pos x="T8" y="T9"/>
                </a:cxn>
                <a:cxn ang="0">
                  <a:pos x="T10" y="T11"/>
                </a:cxn>
                <a:cxn ang="0">
                  <a:pos x="T12" y="T13"/>
                </a:cxn>
              </a:cxnLst>
              <a:rect l="0" t="0" r="r" b="b"/>
              <a:pathLst>
                <a:path w="318" h="427">
                  <a:moveTo>
                    <a:pt x="273" y="18"/>
                  </a:moveTo>
                  <a:cubicBezTo>
                    <a:pt x="273" y="18"/>
                    <a:pt x="198" y="0"/>
                    <a:pt x="118" y="83"/>
                  </a:cubicBezTo>
                  <a:cubicBezTo>
                    <a:pt x="37" y="166"/>
                    <a:pt x="0" y="359"/>
                    <a:pt x="41" y="427"/>
                  </a:cubicBezTo>
                  <a:cubicBezTo>
                    <a:pt x="41" y="427"/>
                    <a:pt x="240" y="407"/>
                    <a:pt x="259" y="361"/>
                  </a:cubicBezTo>
                  <a:cubicBezTo>
                    <a:pt x="259" y="361"/>
                    <a:pt x="203" y="254"/>
                    <a:pt x="256" y="184"/>
                  </a:cubicBezTo>
                  <a:cubicBezTo>
                    <a:pt x="318" y="101"/>
                    <a:pt x="298" y="78"/>
                    <a:pt x="305" y="56"/>
                  </a:cubicBezTo>
                  <a:cubicBezTo>
                    <a:pt x="298" y="30"/>
                    <a:pt x="310" y="30"/>
                    <a:pt x="273" y="18"/>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7" name="îṩḻidê">
              <a:extLst>
                <a:ext uri="{FF2B5EF4-FFF2-40B4-BE49-F238E27FC236}">
                  <a16:creationId xmlns="" xmlns:a16="http://schemas.microsoft.com/office/drawing/2014/main" id="{1BB08D5E-2BA1-428B-A4E9-513CCB00F88E}"/>
                </a:ext>
              </a:extLst>
            </p:cNvPr>
            <p:cNvSpPr/>
            <p:nvPr/>
          </p:nvSpPr>
          <p:spPr bwMode="auto">
            <a:xfrm>
              <a:off x="9039978" y="2109530"/>
              <a:ext cx="131991" cy="368185"/>
            </a:xfrm>
            <a:custGeom>
              <a:avLst/>
              <a:gdLst>
                <a:gd name="T0" fmla="*/ 43 w 80"/>
                <a:gd name="T1" fmla="*/ 0 h 224"/>
                <a:gd name="T2" fmla="*/ 33 w 80"/>
                <a:gd name="T3" fmla="*/ 122 h 224"/>
                <a:gd name="T4" fmla="*/ 22 w 80"/>
                <a:gd name="T5" fmla="*/ 141 h 224"/>
                <a:gd name="T6" fmla="*/ 9 w 80"/>
                <a:gd name="T7" fmla="*/ 203 h 224"/>
                <a:gd name="T8" fmla="*/ 76 w 80"/>
                <a:gd name="T9" fmla="*/ 72 h 224"/>
                <a:gd name="T10" fmla="*/ 45 w 80"/>
                <a:gd name="T11" fmla="*/ 0 h 224"/>
              </a:gdLst>
              <a:ahLst/>
              <a:cxnLst>
                <a:cxn ang="0">
                  <a:pos x="T0" y="T1"/>
                </a:cxn>
                <a:cxn ang="0">
                  <a:pos x="T2" y="T3"/>
                </a:cxn>
                <a:cxn ang="0">
                  <a:pos x="T4" y="T5"/>
                </a:cxn>
                <a:cxn ang="0">
                  <a:pos x="T6" y="T7"/>
                </a:cxn>
                <a:cxn ang="0">
                  <a:pos x="T8" y="T9"/>
                </a:cxn>
                <a:cxn ang="0">
                  <a:pos x="T10" y="T11"/>
                </a:cxn>
              </a:cxnLst>
              <a:rect l="0" t="0" r="r" b="b"/>
              <a:pathLst>
                <a:path w="80" h="224">
                  <a:moveTo>
                    <a:pt x="43" y="0"/>
                  </a:moveTo>
                  <a:cubicBezTo>
                    <a:pt x="43" y="0"/>
                    <a:pt x="36" y="111"/>
                    <a:pt x="33" y="122"/>
                  </a:cubicBezTo>
                  <a:cubicBezTo>
                    <a:pt x="31" y="133"/>
                    <a:pt x="22" y="141"/>
                    <a:pt x="22" y="141"/>
                  </a:cubicBezTo>
                  <a:cubicBezTo>
                    <a:pt x="22" y="141"/>
                    <a:pt x="0" y="182"/>
                    <a:pt x="9" y="203"/>
                  </a:cubicBezTo>
                  <a:cubicBezTo>
                    <a:pt x="17" y="224"/>
                    <a:pt x="80" y="100"/>
                    <a:pt x="76" y="72"/>
                  </a:cubicBezTo>
                  <a:cubicBezTo>
                    <a:pt x="72" y="44"/>
                    <a:pt x="45" y="0"/>
                    <a:pt x="45" y="0"/>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8" name="îšḷïḓê">
              <a:extLst>
                <a:ext uri="{FF2B5EF4-FFF2-40B4-BE49-F238E27FC236}">
                  <a16:creationId xmlns="" xmlns:a16="http://schemas.microsoft.com/office/drawing/2014/main" id="{35C13F28-1ABC-4BC0-975D-6AD22EDE6B0F}"/>
                </a:ext>
              </a:extLst>
            </p:cNvPr>
            <p:cNvSpPr/>
            <p:nvPr/>
          </p:nvSpPr>
          <p:spPr bwMode="auto">
            <a:xfrm>
              <a:off x="8628027" y="2711131"/>
              <a:ext cx="197293" cy="127823"/>
            </a:xfrm>
            <a:custGeom>
              <a:avLst/>
              <a:gdLst>
                <a:gd name="T0" fmla="*/ 120 w 120"/>
                <a:gd name="T1" fmla="*/ 43 h 78"/>
                <a:gd name="T2" fmla="*/ 0 w 120"/>
                <a:gd name="T3" fmla="*/ 21 h 78"/>
                <a:gd name="T4" fmla="*/ 37 w 120"/>
                <a:gd name="T5" fmla="*/ 0 h 78"/>
                <a:gd name="T6" fmla="*/ 120 w 120"/>
                <a:gd name="T7" fmla="*/ 43 h 78"/>
              </a:gdLst>
              <a:ahLst/>
              <a:cxnLst>
                <a:cxn ang="0">
                  <a:pos x="T0" y="T1"/>
                </a:cxn>
                <a:cxn ang="0">
                  <a:pos x="T2" y="T3"/>
                </a:cxn>
                <a:cxn ang="0">
                  <a:pos x="T4" y="T5"/>
                </a:cxn>
                <a:cxn ang="0">
                  <a:pos x="T6" y="T7"/>
                </a:cxn>
              </a:cxnLst>
              <a:rect l="0" t="0" r="r" b="b"/>
              <a:pathLst>
                <a:path w="120" h="78">
                  <a:moveTo>
                    <a:pt x="120" y="43"/>
                  </a:moveTo>
                  <a:cubicBezTo>
                    <a:pt x="120" y="43"/>
                    <a:pt x="54" y="78"/>
                    <a:pt x="0" y="21"/>
                  </a:cubicBezTo>
                  <a:cubicBezTo>
                    <a:pt x="0" y="21"/>
                    <a:pt x="39" y="40"/>
                    <a:pt x="37" y="0"/>
                  </a:cubicBezTo>
                  <a:cubicBezTo>
                    <a:pt x="37" y="0"/>
                    <a:pt x="47" y="51"/>
                    <a:pt x="120" y="43"/>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79" name="ïṣľíḑé">
              <a:extLst>
                <a:ext uri="{FF2B5EF4-FFF2-40B4-BE49-F238E27FC236}">
                  <a16:creationId xmlns="" xmlns:a16="http://schemas.microsoft.com/office/drawing/2014/main" id="{A71B400A-7FFA-4481-879D-235FCC11C267}"/>
                </a:ext>
              </a:extLst>
            </p:cNvPr>
            <p:cNvSpPr/>
            <p:nvPr/>
          </p:nvSpPr>
          <p:spPr bwMode="auto">
            <a:xfrm>
              <a:off x="8559252" y="2073406"/>
              <a:ext cx="592570" cy="228552"/>
            </a:xfrm>
            <a:custGeom>
              <a:avLst/>
              <a:gdLst>
                <a:gd name="T0" fmla="*/ 361 w 361"/>
                <a:gd name="T1" fmla="*/ 78 h 139"/>
                <a:gd name="T2" fmla="*/ 290 w 361"/>
                <a:gd name="T3" fmla="*/ 17 h 139"/>
                <a:gd name="T4" fmla="*/ 83 w 361"/>
                <a:gd name="T5" fmla="*/ 0 h 139"/>
                <a:gd name="T6" fmla="*/ 0 w 361"/>
                <a:gd name="T7" fmla="*/ 10 h 139"/>
                <a:gd name="T8" fmla="*/ 23 w 361"/>
                <a:gd name="T9" fmla="*/ 99 h 139"/>
                <a:gd name="T10" fmla="*/ 142 w 361"/>
                <a:gd name="T11" fmla="*/ 107 h 139"/>
                <a:gd name="T12" fmla="*/ 361 w 361"/>
                <a:gd name="T13" fmla="*/ 95 h 139"/>
                <a:gd name="T14" fmla="*/ 361 w 361"/>
                <a:gd name="T15" fmla="*/ 78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139">
                  <a:moveTo>
                    <a:pt x="361" y="78"/>
                  </a:moveTo>
                  <a:cubicBezTo>
                    <a:pt x="361" y="78"/>
                    <a:pt x="352" y="34"/>
                    <a:pt x="290" y="17"/>
                  </a:cubicBezTo>
                  <a:cubicBezTo>
                    <a:pt x="228" y="0"/>
                    <a:pt x="149" y="74"/>
                    <a:pt x="83" y="0"/>
                  </a:cubicBezTo>
                  <a:cubicBezTo>
                    <a:pt x="0" y="10"/>
                    <a:pt x="0" y="10"/>
                    <a:pt x="0" y="10"/>
                  </a:cubicBezTo>
                  <a:cubicBezTo>
                    <a:pt x="0" y="10"/>
                    <a:pt x="13" y="86"/>
                    <a:pt x="23" y="99"/>
                  </a:cubicBezTo>
                  <a:cubicBezTo>
                    <a:pt x="23" y="99"/>
                    <a:pt x="91" y="139"/>
                    <a:pt x="142" y="107"/>
                  </a:cubicBezTo>
                  <a:cubicBezTo>
                    <a:pt x="235" y="47"/>
                    <a:pt x="299" y="15"/>
                    <a:pt x="361" y="95"/>
                  </a:cubicBezTo>
                  <a:lnTo>
                    <a:pt x="361" y="78"/>
                  </a:lnTo>
                  <a:close/>
                </a:path>
              </a:pathLst>
            </a:custGeom>
            <a:solidFill>
              <a:schemeClr val="tx2">
                <a:lumMod val="75000"/>
              </a:schemeClr>
            </a:solidFill>
            <a:ln>
              <a:noFill/>
            </a:ln>
            <a:extLst/>
          </p:spPr>
          <p:txBody>
            <a:bodyPr anchor="ctr"/>
            <a:lstStyle/>
            <a:p>
              <a:pPr algn="ctr">
                <a:lnSpc>
                  <a:spcPct val="120000"/>
                </a:lnSpc>
              </a:pPr>
              <a:endParaRPr/>
            </a:p>
          </p:txBody>
        </p:sp>
        <p:sp>
          <p:nvSpPr>
            <p:cNvPr id="180" name="îšḻiďe">
              <a:extLst>
                <a:ext uri="{FF2B5EF4-FFF2-40B4-BE49-F238E27FC236}">
                  <a16:creationId xmlns="" xmlns:a16="http://schemas.microsoft.com/office/drawing/2014/main" id="{E08AFD18-E6DE-461B-83D4-8C1CDFCA6ADA}"/>
                </a:ext>
              </a:extLst>
            </p:cNvPr>
            <p:cNvSpPr/>
            <p:nvPr/>
          </p:nvSpPr>
          <p:spPr bwMode="auto">
            <a:xfrm>
              <a:off x="9124036" y="2169273"/>
              <a:ext cx="54186" cy="42376"/>
            </a:xfrm>
            <a:custGeom>
              <a:avLst/>
              <a:gdLst>
                <a:gd name="T0" fmla="*/ 33 w 33"/>
                <a:gd name="T1" fmla="*/ 10 h 26"/>
                <a:gd name="T2" fmla="*/ 19 w 33"/>
                <a:gd name="T3" fmla="*/ 26 h 26"/>
                <a:gd name="T4" fmla="*/ 2 w 33"/>
                <a:gd name="T5" fmla="*/ 10 h 26"/>
                <a:gd name="T6" fmla="*/ 33 w 33"/>
                <a:gd name="T7" fmla="*/ 10 h 26"/>
              </a:gdLst>
              <a:ahLst/>
              <a:cxnLst>
                <a:cxn ang="0">
                  <a:pos x="T0" y="T1"/>
                </a:cxn>
                <a:cxn ang="0">
                  <a:pos x="T2" y="T3"/>
                </a:cxn>
                <a:cxn ang="0">
                  <a:pos x="T4" y="T5"/>
                </a:cxn>
                <a:cxn ang="0">
                  <a:pos x="T6" y="T7"/>
                </a:cxn>
              </a:cxnLst>
              <a:rect l="0" t="0" r="r" b="b"/>
              <a:pathLst>
                <a:path w="33" h="26">
                  <a:moveTo>
                    <a:pt x="33" y="10"/>
                  </a:moveTo>
                  <a:cubicBezTo>
                    <a:pt x="19" y="26"/>
                    <a:pt x="19" y="26"/>
                    <a:pt x="19" y="26"/>
                  </a:cubicBezTo>
                  <a:cubicBezTo>
                    <a:pt x="19" y="26"/>
                    <a:pt x="0" y="19"/>
                    <a:pt x="2" y="10"/>
                  </a:cubicBezTo>
                  <a:cubicBezTo>
                    <a:pt x="3" y="0"/>
                    <a:pt x="33" y="10"/>
                    <a:pt x="33" y="10"/>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81" name="îṧļïdè">
              <a:extLst>
                <a:ext uri="{FF2B5EF4-FFF2-40B4-BE49-F238E27FC236}">
                  <a16:creationId xmlns="" xmlns:a16="http://schemas.microsoft.com/office/drawing/2014/main" id="{1D5AE36F-3659-436B-83BC-D2C3A8C21031}"/>
                </a:ext>
              </a:extLst>
            </p:cNvPr>
            <p:cNvSpPr/>
            <p:nvPr/>
          </p:nvSpPr>
          <p:spPr bwMode="auto">
            <a:xfrm>
              <a:off x="9145570" y="2201923"/>
              <a:ext cx="14588" cy="49323"/>
            </a:xfrm>
            <a:custGeom>
              <a:avLst/>
              <a:gdLst>
                <a:gd name="T0" fmla="*/ 4 w 9"/>
                <a:gd name="T1" fmla="*/ 0 h 30"/>
                <a:gd name="T2" fmla="*/ 6 w 9"/>
                <a:gd name="T3" fmla="*/ 17 h 30"/>
                <a:gd name="T4" fmla="*/ 0 w 9"/>
                <a:gd name="T5" fmla="*/ 17 h 30"/>
                <a:gd name="T6" fmla="*/ 4 w 9"/>
                <a:gd name="T7" fmla="*/ 0 h 30"/>
              </a:gdLst>
              <a:ahLst/>
              <a:cxnLst>
                <a:cxn ang="0">
                  <a:pos x="T0" y="T1"/>
                </a:cxn>
                <a:cxn ang="0">
                  <a:pos x="T2" y="T3"/>
                </a:cxn>
                <a:cxn ang="0">
                  <a:pos x="T4" y="T5"/>
                </a:cxn>
                <a:cxn ang="0">
                  <a:pos x="T6" y="T7"/>
                </a:cxn>
              </a:cxnLst>
              <a:rect l="0" t="0" r="r" b="b"/>
              <a:pathLst>
                <a:path w="9" h="30">
                  <a:moveTo>
                    <a:pt x="4" y="0"/>
                  </a:moveTo>
                  <a:cubicBezTo>
                    <a:pt x="4" y="0"/>
                    <a:pt x="9" y="4"/>
                    <a:pt x="6" y="17"/>
                  </a:cubicBezTo>
                  <a:cubicBezTo>
                    <a:pt x="3" y="30"/>
                    <a:pt x="0" y="17"/>
                    <a:pt x="0" y="17"/>
                  </a:cubicBezTo>
                  <a:lnTo>
                    <a:pt x="4" y="0"/>
                  </a:lnTo>
                  <a:close/>
                </a:path>
              </a:pathLst>
            </a:custGeom>
            <a:solidFill>
              <a:schemeClr val="tx2">
                <a:lumMod val="75000"/>
              </a:schemeClr>
            </a:solidFill>
            <a:ln>
              <a:noFill/>
            </a:ln>
            <a:extLst/>
          </p:spPr>
          <p:txBody>
            <a:bodyPr anchor="ctr"/>
            <a:lstStyle/>
            <a:p>
              <a:pPr algn="ctr">
                <a:lnSpc>
                  <a:spcPct val="120000"/>
                </a:lnSpc>
              </a:pPr>
              <a:endParaRPr/>
            </a:p>
          </p:txBody>
        </p:sp>
        <p:sp>
          <p:nvSpPr>
            <p:cNvPr id="182" name="iṡḷîďè">
              <a:extLst>
                <a:ext uri="{FF2B5EF4-FFF2-40B4-BE49-F238E27FC236}">
                  <a16:creationId xmlns="" xmlns:a16="http://schemas.microsoft.com/office/drawing/2014/main" id="{0FF4A3B9-F649-4158-9655-E72C391441E2}"/>
                </a:ext>
              </a:extLst>
            </p:cNvPr>
            <p:cNvSpPr/>
            <p:nvPr/>
          </p:nvSpPr>
          <p:spPr bwMode="auto">
            <a:xfrm>
              <a:off x="8966341" y="2275560"/>
              <a:ext cx="127823" cy="311916"/>
            </a:xfrm>
            <a:custGeom>
              <a:avLst/>
              <a:gdLst>
                <a:gd name="T0" fmla="*/ 78 w 78"/>
                <a:gd name="T1" fmla="*/ 28 h 190"/>
                <a:gd name="T2" fmla="*/ 26 w 78"/>
                <a:gd name="T3" fmla="*/ 0 h 190"/>
                <a:gd name="T4" fmla="*/ 44 w 78"/>
                <a:gd name="T5" fmla="*/ 190 h 190"/>
                <a:gd name="T6" fmla="*/ 78 w 78"/>
                <a:gd name="T7" fmla="*/ 28 h 190"/>
              </a:gdLst>
              <a:ahLst/>
              <a:cxnLst>
                <a:cxn ang="0">
                  <a:pos x="T0" y="T1"/>
                </a:cxn>
                <a:cxn ang="0">
                  <a:pos x="T2" y="T3"/>
                </a:cxn>
                <a:cxn ang="0">
                  <a:pos x="T4" y="T5"/>
                </a:cxn>
                <a:cxn ang="0">
                  <a:pos x="T6" y="T7"/>
                </a:cxn>
              </a:cxnLst>
              <a:rect l="0" t="0" r="r" b="b"/>
              <a:pathLst>
                <a:path w="78" h="190">
                  <a:moveTo>
                    <a:pt x="78" y="28"/>
                  </a:moveTo>
                  <a:cubicBezTo>
                    <a:pt x="78" y="28"/>
                    <a:pt x="51" y="21"/>
                    <a:pt x="26" y="0"/>
                  </a:cubicBezTo>
                  <a:cubicBezTo>
                    <a:pt x="26" y="0"/>
                    <a:pt x="0" y="137"/>
                    <a:pt x="44" y="190"/>
                  </a:cubicBezTo>
                  <a:cubicBezTo>
                    <a:pt x="44" y="190"/>
                    <a:pt x="33" y="121"/>
                    <a:pt x="78" y="28"/>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83" name="íṡ1ïḍé">
              <a:extLst>
                <a:ext uri="{FF2B5EF4-FFF2-40B4-BE49-F238E27FC236}">
                  <a16:creationId xmlns="" xmlns:a16="http://schemas.microsoft.com/office/drawing/2014/main" id="{C1D0BA52-35A5-4DEE-9ED6-78123A8061EE}"/>
                </a:ext>
              </a:extLst>
            </p:cNvPr>
            <p:cNvSpPr/>
            <p:nvPr/>
          </p:nvSpPr>
          <p:spPr bwMode="auto">
            <a:xfrm>
              <a:off x="9027474" y="2156073"/>
              <a:ext cx="118097" cy="165336"/>
            </a:xfrm>
            <a:custGeom>
              <a:avLst/>
              <a:gdLst>
                <a:gd name="T0" fmla="*/ 54 w 72"/>
                <a:gd name="T1" fmla="*/ 0 h 101"/>
                <a:gd name="T2" fmla="*/ 0 w 72"/>
                <a:gd name="T3" fmla="*/ 9 h 101"/>
                <a:gd name="T4" fmla="*/ 41 w 72"/>
                <a:gd name="T5" fmla="*/ 101 h 101"/>
                <a:gd name="T6" fmla="*/ 54 w 72"/>
                <a:gd name="T7" fmla="*/ 0 h 101"/>
              </a:gdLst>
              <a:ahLst/>
              <a:cxnLst>
                <a:cxn ang="0">
                  <a:pos x="T0" y="T1"/>
                </a:cxn>
                <a:cxn ang="0">
                  <a:pos x="T2" y="T3"/>
                </a:cxn>
                <a:cxn ang="0">
                  <a:pos x="T4" y="T5"/>
                </a:cxn>
                <a:cxn ang="0">
                  <a:pos x="T6" y="T7"/>
                </a:cxn>
              </a:cxnLst>
              <a:rect l="0" t="0" r="r" b="b"/>
              <a:pathLst>
                <a:path w="72" h="101">
                  <a:moveTo>
                    <a:pt x="54" y="0"/>
                  </a:moveTo>
                  <a:cubicBezTo>
                    <a:pt x="54" y="0"/>
                    <a:pt x="26" y="18"/>
                    <a:pt x="0" y="9"/>
                  </a:cubicBezTo>
                  <a:cubicBezTo>
                    <a:pt x="0" y="9"/>
                    <a:pt x="23" y="79"/>
                    <a:pt x="41" y="101"/>
                  </a:cubicBezTo>
                  <a:cubicBezTo>
                    <a:pt x="41" y="101"/>
                    <a:pt x="72" y="46"/>
                    <a:pt x="54" y="0"/>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84" name="í$liḍè">
              <a:extLst>
                <a:ext uri="{FF2B5EF4-FFF2-40B4-BE49-F238E27FC236}">
                  <a16:creationId xmlns="" xmlns:a16="http://schemas.microsoft.com/office/drawing/2014/main" id="{171714A0-A686-46FA-9CF5-734733847379}"/>
                </a:ext>
              </a:extLst>
            </p:cNvPr>
            <p:cNvSpPr/>
            <p:nvPr/>
          </p:nvSpPr>
          <p:spPr bwMode="auto">
            <a:xfrm>
              <a:off x="9083049" y="2108142"/>
              <a:ext cx="95173" cy="103509"/>
            </a:xfrm>
            <a:custGeom>
              <a:avLst/>
              <a:gdLst>
                <a:gd name="T0" fmla="*/ 4 w 58"/>
                <a:gd name="T1" fmla="*/ 0 h 63"/>
                <a:gd name="T2" fmla="*/ 32 w 58"/>
                <a:gd name="T3" fmla="*/ 3 h 63"/>
                <a:gd name="T4" fmla="*/ 58 w 58"/>
                <a:gd name="T5" fmla="*/ 47 h 63"/>
                <a:gd name="T6" fmla="*/ 21 w 58"/>
                <a:gd name="T7" fmla="*/ 63 h 63"/>
                <a:gd name="T8" fmla="*/ 4 w 58"/>
                <a:gd name="T9" fmla="*/ 0 h 63"/>
              </a:gdLst>
              <a:ahLst/>
              <a:cxnLst>
                <a:cxn ang="0">
                  <a:pos x="T0" y="T1"/>
                </a:cxn>
                <a:cxn ang="0">
                  <a:pos x="T2" y="T3"/>
                </a:cxn>
                <a:cxn ang="0">
                  <a:pos x="T4" y="T5"/>
                </a:cxn>
                <a:cxn ang="0">
                  <a:pos x="T6" y="T7"/>
                </a:cxn>
                <a:cxn ang="0">
                  <a:pos x="T8" y="T9"/>
                </a:cxn>
              </a:cxnLst>
              <a:rect l="0" t="0" r="r" b="b"/>
              <a:pathLst>
                <a:path w="58" h="63">
                  <a:moveTo>
                    <a:pt x="4" y="0"/>
                  </a:moveTo>
                  <a:cubicBezTo>
                    <a:pt x="32" y="3"/>
                    <a:pt x="32" y="3"/>
                    <a:pt x="32" y="3"/>
                  </a:cubicBezTo>
                  <a:cubicBezTo>
                    <a:pt x="58" y="47"/>
                    <a:pt x="58" y="47"/>
                    <a:pt x="58" y="47"/>
                  </a:cubicBezTo>
                  <a:cubicBezTo>
                    <a:pt x="21" y="63"/>
                    <a:pt x="21" y="63"/>
                    <a:pt x="21" y="63"/>
                  </a:cubicBezTo>
                  <a:cubicBezTo>
                    <a:pt x="21" y="63"/>
                    <a:pt x="0" y="22"/>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85" name="îṡľiďe">
              <a:extLst>
                <a:ext uri="{FF2B5EF4-FFF2-40B4-BE49-F238E27FC236}">
                  <a16:creationId xmlns="" xmlns:a16="http://schemas.microsoft.com/office/drawing/2014/main" id="{F91B52DE-F5E3-4A2D-91D9-A4175B2C8DE4}"/>
                </a:ext>
              </a:extLst>
            </p:cNvPr>
            <p:cNvSpPr/>
            <p:nvPr/>
          </p:nvSpPr>
          <p:spPr bwMode="auto">
            <a:xfrm>
              <a:off x="8856579" y="2668060"/>
              <a:ext cx="216743" cy="105592"/>
            </a:xfrm>
            <a:custGeom>
              <a:avLst/>
              <a:gdLst>
                <a:gd name="T0" fmla="*/ 0 w 132"/>
                <a:gd name="T1" fmla="*/ 64 h 64"/>
                <a:gd name="T2" fmla="*/ 127 w 132"/>
                <a:gd name="T3" fmla="*/ 19 h 64"/>
                <a:gd name="T4" fmla="*/ 122 w 132"/>
                <a:gd name="T5" fmla="*/ 9 h 64"/>
                <a:gd name="T6" fmla="*/ 132 w 132"/>
                <a:gd name="T7" fmla="*/ 12 h 64"/>
                <a:gd name="T8" fmla="*/ 115 w 132"/>
                <a:gd name="T9" fmla="*/ 0 h 64"/>
                <a:gd name="T10" fmla="*/ 115 w 132"/>
                <a:gd name="T11" fmla="*/ 18 h 64"/>
                <a:gd name="T12" fmla="*/ 0 w 132"/>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32" h="64">
                  <a:moveTo>
                    <a:pt x="0" y="64"/>
                  </a:moveTo>
                  <a:cubicBezTo>
                    <a:pt x="0" y="64"/>
                    <a:pt x="114" y="34"/>
                    <a:pt x="127" y="19"/>
                  </a:cubicBezTo>
                  <a:cubicBezTo>
                    <a:pt x="122" y="9"/>
                    <a:pt x="122" y="9"/>
                    <a:pt x="122" y="9"/>
                  </a:cubicBezTo>
                  <a:cubicBezTo>
                    <a:pt x="132" y="12"/>
                    <a:pt x="132" y="12"/>
                    <a:pt x="132" y="12"/>
                  </a:cubicBezTo>
                  <a:cubicBezTo>
                    <a:pt x="132" y="12"/>
                    <a:pt x="118" y="1"/>
                    <a:pt x="115" y="0"/>
                  </a:cubicBezTo>
                  <a:cubicBezTo>
                    <a:pt x="115" y="18"/>
                    <a:pt x="115" y="18"/>
                    <a:pt x="115" y="18"/>
                  </a:cubicBezTo>
                  <a:cubicBezTo>
                    <a:pt x="115" y="18"/>
                    <a:pt x="35" y="59"/>
                    <a:pt x="0" y="64"/>
                  </a:cubicBezTo>
                </a:path>
              </a:pathLst>
            </a:custGeom>
            <a:solidFill>
              <a:schemeClr val="tx2">
                <a:lumMod val="75000"/>
              </a:schemeClr>
            </a:solidFill>
            <a:ln>
              <a:noFill/>
            </a:ln>
            <a:extLst/>
          </p:spPr>
          <p:txBody>
            <a:bodyPr anchor="ctr"/>
            <a:lstStyle/>
            <a:p>
              <a:pPr algn="ctr">
                <a:lnSpc>
                  <a:spcPct val="120000"/>
                </a:lnSpc>
              </a:pPr>
              <a:endParaRPr/>
            </a:p>
          </p:txBody>
        </p:sp>
        <p:sp>
          <p:nvSpPr>
            <p:cNvPr id="186" name="íśľïḑè">
              <a:extLst>
                <a:ext uri="{FF2B5EF4-FFF2-40B4-BE49-F238E27FC236}">
                  <a16:creationId xmlns="" xmlns:a16="http://schemas.microsoft.com/office/drawing/2014/main" id="{246A1D34-48CA-4904-A623-BA7F2D266F22}"/>
                </a:ext>
              </a:extLst>
            </p:cNvPr>
            <p:cNvSpPr/>
            <p:nvPr/>
          </p:nvSpPr>
          <p:spPr bwMode="auto">
            <a:xfrm>
              <a:off x="8854494" y="2144265"/>
              <a:ext cx="606464" cy="518933"/>
            </a:xfrm>
            <a:custGeom>
              <a:avLst/>
              <a:gdLst>
                <a:gd name="T0" fmla="*/ 122 w 369"/>
                <a:gd name="T1" fmla="*/ 7 h 316"/>
                <a:gd name="T2" fmla="*/ 112 w 369"/>
                <a:gd name="T3" fmla="*/ 190 h 316"/>
                <a:gd name="T4" fmla="*/ 336 w 369"/>
                <a:gd name="T5" fmla="*/ 159 h 316"/>
                <a:gd name="T6" fmla="*/ 369 w 369"/>
                <a:gd name="T7" fmla="*/ 188 h 316"/>
                <a:gd name="T8" fmla="*/ 86 w 369"/>
                <a:gd name="T9" fmla="*/ 235 h 316"/>
                <a:gd name="T10" fmla="*/ 122 w 369"/>
                <a:gd name="T11" fmla="*/ 7 h 316"/>
              </a:gdLst>
              <a:ahLst/>
              <a:cxnLst>
                <a:cxn ang="0">
                  <a:pos x="T0" y="T1"/>
                </a:cxn>
                <a:cxn ang="0">
                  <a:pos x="T2" y="T3"/>
                </a:cxn>
                <a:cxn ang="0">
                  <a:pos x="T4" y="T5"/>
                </a:cxn>
                <a:cxn ang="0">
                  <a:pos x="T6" y="T7"/>
                </a:cxn>
                <a:cxn ang="0">
                  <a:pos x="T8" y="T9"/>
                </a:cxn>
                <a:cxn ang="0">
                  <a:pos x="T10" y="T11"/>
                </a:cxn>
              </a:cxnLst>
              <a:rect l="0" t="0" r="r" b="b"/>
              <a:pathLst>
                <a:path w="369" h="316">
                  <a:moveTo>
                    <a:pt x="122" y="7"/>
                  </a:moveTo>
                  <a:cubicBezTo>
                    <a:pt x="143" y="12"/>
                    <a:pt x="70" y="113"/>
                    <a:pt x="112" y="190"/>
                  </a:cubicBezTo>
                  <a:cubicBezTo>
                    <a:pt x="148" y="256"/>
                    <a:pt x="255" y="204"/>
                    <a:pt x="336" y="159"/>
                  </a:cubicBezTo>
                  <a:cubicBezTo>
                    <a:pt x="336" y="159"/>
                    <a:pt x="350" y="183"/>
                    <a:pt x="369" y="188"/>
                  </a:cubicBezTo>
                  <a:cubicBezTo>
                    <a:pt x="369" y="188"/>
                    <a:pt x="159" y="316"/>
                    <a:pt x="86" y="235"/>
                  </a:cubicBezTo>
                  <a:cubicBezTo>
                    <a:pt x="0" y="140"/>
                    <a:pt x="86" y="0"/>
                    <a:pt x="122" y="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87" name="íŝḷíḓè">
              <a:extLst>
                <a:ext uri="{FF2B5EF4-FFF2-40B4-BE49-F238E27FC236}">
                  <a16:creationId xmlns="" xmlns:a16="http://schemas.microsoft.com/office/drawing/2014/main" id="{EC858FDF-F012-4084-92C2-6B1D044996B9}"/>
                </a:ext>
              </a:extLst>
            </p:cNvPr>
            <p:cNvSpPr/>
            <p:nvPr/>
          </p:nvSpPr>
          <p:spPr bwMode="auto">
            <a:xfrm>
              <a:off x="8825318" y="2176916"/>
              <a:ext cx="191734" cy="371658"/>
            </a:xfrm>
            <a:custGeom>
              <a:avLst/>
              <a:gdLst>
                <a:gd name="T0" fmla="*/ 110 w 117"/>
                <a:gd name="T1" fmla="*/ 0 h 226"/>
                <a:gd name="T2" fmla="*/ 117 w 117"/>
                <a:gd name="T3" fmla="*/ 226 h 226"/>
                <a:gd name="T4" fmla="*/ 110 w 117"/>
                <a:gd name="T5" fmla="*/ 0 h 226"/>
              </a:gdLst>
              <a:ahLst/>
              <a:cxnLst>
                <a:cxn ang="0">
                  <a:pos x="T0" y="T1"/>
                </a:cxn>
                <a:cxn ang="0">
                  <a:pos x="T2" y="T3"/>
                </a:cxn>
                <a:cxn ang="0">
                  <a:pos x="T4" y="T5"/>
                </a:cxn>
              </a:cxnLst>
              <a:rect l="0" t="0" r="r" b="b"/>
              <a:pathLst>
                <a:path w="117" h="226">
                  <a:moveTo>
                    <a:pt x="110" y="0"/>
                  </a:moveTo>
                  <a:cubicBezTo>
                    <a:pt x="110" y="0"/>
                    <a:pt x="0" y="126"/>
                    <a:pt x="117" y="226"/>
                  </a:cubicBezTo>
                  <a:cubicBezTo>
                    <a:pt x="117" y="226"/>
                    <a:pt x="13" y="152"/>
                    <a:pt x="110" y="0"/>
                  </a:cubicBezTo>
                </a:path>
              </a:pathLst>
            </a:custGeom>
            <a:solidFill>
              <a:schemeClr val="tx2">
                <a:lumMod val="75000"/>
              </a:schemeClr>
            </a:solidFill>
            <a:ln>
              <a:noFill/>
            </a:ln>
            <a:extLst/>
          </p:spPr>
          <p:txBody>
            <a:bodyPr anchor="ctr"/>
            <a:lstStyle/>
            <a:p>
              <a:pPr algn="ctr">
                <a:lnSpc>
                  <a:spcPct val="120000"/>
                </a:lnSpc>
              </a:pPr>
              <a:endParaRPr/>
            </a:p>
          </p:txBody>
        </p:sp>
        <p:sp>
          <p:nvSpPr>
            <p:cNvPr id="188" name="i$ḷiďe">
              <a:extLst>
                <a:ext uri="{FF2B5EF4-FFF2-40B4-BE49-F238E27FC236}">
                  <a16:creationId xmlns="" xmlns:a16="http://schemas.microsoft.com/office/drawing/2014/main" id="{152B4F4E-3DCC-44EF-A75F-1BD49DBA60EA}"/>
                </a:ext>
              </a:extLst>
            </p:cNvPr>
            <p:cNvSpPr/>
            <p:nvPr/>
          </p:nvSpPr>
          <p:spPr bwMode="auto">
            <a:xfrm>
              <a:off x="9399826" y="2293623"/>
              <a:ext cx="174367" cy="169505"/>
            </a:xfrm>
            <a:custGeom>
              <a:avLst/>
              <a:gdLst>
                <a:gd name="T0" fmla="*/ 4 w 106"/>
                <a:gd name="T1" fmla="*/ 68 h 103"/>
                <a:gd name="T2" fmla="*/ 17 w 106"/>
                <a:gd name="T3" fmla="*/ 8 h 103"/>
                <a:gd name="T4" fmla="*/ 43 w 106"/>
                <a:gd name="T5" fmla="*/ 10 h 103"/>
                <a:gd name="T6" fmla="*/ 76 w 106"/>
                <a:gd name="T7" fmla="*/ 20 h 103"/>
                <a:gd name="T8" fmla="*/ 97 w 106"/>
                <a:gd name="T9" fmla="*/ 59 h 103"/>
                <a:gd name="T10" fmla="*/ 81 w 106"/>
                <a:gd name="T11" fmla="*/ 56 h 103"/>
                <a:gd name="T12" fmla="*/ 55 w 106"/>
                <a:gd name="T13" fmla="*/ 49 h 103"/>
                <a:gd name="T14" fmla="*/ 37 w 106"/>
                <a:gd name="T15" fmla="*/ 97 h 103"/>
                <a:gd name="T16" fmla="*/ 4 w 106"/>
                <a:gd name="T17"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3">
                  <a:moveTo>
                    <a:pt x="4" y="68"/>
                  </a:moveTo>
                  <a:cubicBezTo>
                    <a:pt x="4" y="68"/>
                    <a:pt x="0" y="19"/>
                    <a:pt x="17" y="8"/>
                  </a:cubicBezTo>
                  <a:cubicBezTo>
                    <a:pt x="17" y="8"/>
                    <a:pt x="33" y="0"/>
                    <a:pt x="43" y="10"/>
                  </a:cubicBezTo>
                  <a:cubicBezTo>
                    <a:pt x="43" y="10"/>
                    <a:pt x="72" y="3"/>
                    <a:pt x="76" y="20"/>
                  </a:cubicBezTo>
                  <a:cubicBezTo>
                    <a:pt x="76" y="20"/>
                    <a:pt x="106" y="27"/>
                    <a:pt x="97" y="59"/>
                  </a:cubicBezTo>
                  <a:cubicBezTo>
                    <a:pt x="97" y="59"/>
                    <a:pt x="88" y="67"/>
                    <a:pt x="81" y="56"/>
                  </a:cubicBezTo>
                  <a:cubicBezTo>
                    <a:pt x="75" y="45"/>
                    <a:pt x="59" y="31"/>
                    <a:pt x="55" y="49"/>
                  </a:cubicBezTo>
                  <a:cubicBezTo>
                    <a:pt x="52" y="67"/>
                    <a:pt x="61" y="91"/>
                    <a:pt x="37" y="97"/>
                  </a:cubicBezTo>
                  <a:cubicBezTo>
                    <a:pt x="13" y="103"/>
                    <a:pt x="4" y="82"/>
                    <a:pt x="4" y="68"/>
                  </a:cubicBezTo>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lnSpc>
                  <a:spcPct val="120000"/>
                </a:lnSpc>
              </a:pPr>
              <a:endParaRPr/>
            </a:p>
          </p:txBody>
        </p:sp>
        <p:sp>
          <p:nvSpPr>
            <p:cNvPr id="189" name="îṧľiďê">
              <a:extLst>
                <a:ext uri="{FF2B5EF4-FFF2-40B4-BE49-F238E27FC236}">
                  <a16:creationId xmlns="" xmlns:a16="http://schemas.microsoft.com/office/drawing/2014/main" id="{C02BB1E8-7E74-4864-8EFC-186D63BEFBB0}"/>
                </a:ext>
              </a:extLst>
            </p:cNvPr>
            <p:cNvSpPr/>
            <p:nvPr/>
          </p:nvSpPr>
          <p:spPr bwMode="auto">
            <a:xfrm>
              <a:off x="9435952" y="2324882"/>
              <a:ext cx="106981" cy="106981"/>
            </a:xfrm>
            <a:custGeom>
              <a:avLst/>
              <a:gdLst>
                <a:gd name="T0" fmla="*/ 64 w 65"/>
                <a:gd name="T1" fmla="*/ 35 h 65"/>
                <a:gd name="T2" fmla="*/ 30 w 65"/>
                <a:gd name="T3" fmla="*/ 64 h 65"/>
                <a:gd name="T4" fmla="*/ 1 w 65"/>
                <a:gd name="T5" fmla="*/ 30 h 65"/>
                <a:gd name="T6" fmla="*/ 35 w 65"/>
                <a:gd name="T7" fmla="*/ 1 h 65"/>
                <a:gd name="T8" fmla="*/ 64 w 65"/>
                <a:gd name="T9" fmla="*/ 35 h 65"/>
              </a:gdLst>
              <a:ahLst/>
              <a:cxnLst>
                <a:cxn ang="0">
                  <a:pos x="T0" y="T1"/>
                </a:cxn>
                <a:cxn ang="0">
                  <a:pos x="T2" y="T3"/>
                </a:cxn>
                <a:cxn ang="0">
                  <a:pos x="T4" y="T5"/>
                </a:cxn>
                <a:cxn ang="0">
                  <a:pos x="T6" y="T7"/>
                </a:cxn>
                <a:cxn ang="0">
                  <a:pos x="T8" y="T9"/>
                </a:cxn>
              </a:cxnLst>
              <a:rect l="0" t="0" r="r" b="b"/>
              <a:pathLst>
                <a:path w="65" h="65">
                  <a:moveTo>
                    <a:pt x="64" y="35"/>
                  </a:moveTo>
                  <a:cubicBezTo>
                    <a:pt x="62" y="52"/>
                    <a:pt x="47" y="65"/>
                    <a:pt x="30" y="64"/>
                  </a:cubicBezTo>
                  <a:cubicBezTo>
                    <a:pt x="13" y="62"/>
                    <a:pt x="0" y="47"/>
                    <a:pt x="1" y="30"/>
                  </a:cubicBezTo>
                  <a:cubicBezTo>
                    <a:pt x="2" y="13"/>
                    <a:pt x="17" y="0"/>
                    <a:pt x="35" y="1"/>
                  </a:cubicBezTo>
                  <a:cubicBezTo>
                    <a:pt x="52" y="2"/>
                    <a:pt x="65" y="17"/>
                    <a:pt x="64" y="35"/>
                  </a:cubicBezTo>
                </a:path>
              </a:pathLst>
            </a:custGeom>
            <a:solidFill>
              <a:schemeClr val="tx2">
                <a:lumMod val="75000"/>
              </a:schemeClr>
            </a:solidFill>
            <a:ln>
              <a:noFill/>
            </a:ln>
            <a:extLst/>
          </p:spPr>
          <p:txBody>
            <a:bodyPr anchor="ctr"/>
            <a:lstStyle/>
            <a:p>
              <a:pPr algn="ctr">
                <a:lnSpc>
                  <a:spcPct val="120000"/>
                </a:lnSpc>
              </a:pPr>
              <a:endParaRPr/>
            </a:p>
          </p:txBody>
        </p:sp>
        <p:sp>
          <p:nvSpPr>
            <p:cNvPr id="190" name="ïṩľíḋé">
              <a:extLst>
                <a:ext uri="{FF2B5EF4-FFF2-40B4-BE49-F238E27FC236}">
                  <a16:creationId xmlns="" xmlns:a16="http://schemas.microsoft.com/office/drawing/2014/main" id="{EB7036F5-C4B5-42AC-810C-B91A9F735329}"/>
                </a:ext>
              </a:extLst>
            </p:cNvPr>
            <p:cNvSpPr/>
            <p:nvPr/>
          </p:nvSpPr>
          <p:spPr bwMode="auto">
            <a:xfrm>
              <a:off x="9456097" y="2345028"/>
              <a:ext cx="67385" cy="67384"/>
            </a:xfrm>
            <a:custGeom>
              <a:avLst/>
              <a:gdLst>
                <a:gd name="T0" fmla="*/ 40 w 41"/>
                <a:gd name="T1" fmla="*/ 22 h 41"/>
                <a:gd name="T2" fmla="*/ 19 w 41"/>
                <a:gd name="T3" fmla="*/ 40 h 41"/>
                <a:gd name="T4" fmla="*/ 1 w 41"/>
                <a:gd name="T5" fmla="*/ 19 h 41"/>
                <a:gd name="T6" fmla="*/ 22 w 41"/>
                <a:gd name="T7" fmla="*/ 1 h 41"/>
                <a:gd name="T8" fmla="*/ 40 w 41"/>
                <a:gd name="T9" fmla="*/ 22 h 41"/>
              </a:gdLst>
              <a:ahLst/>
              <a:cxnLst>
                <a:cxn ang="0">
                  <a:pos x="T0" y="T1"/>
                </a:cxn>
                <a:cxn ang="0">
                  <a:pos x="T2" y="T3"/>
                </a:cxn>
                <a:cxn ang="0">
                  <a:pos x="T4" y="T5"/>
                </a:cxn>
                <a:cxn ang="0">
                  <a:pos x="T6" y="T7"/>
                </a:cxn>
                <a:cxn ang="0">
                  <a:pos x="T8" y="T9"/>
                </a:cxn>
              </a:cxnLst>
              <a:rect l="0" t="0" r="r" b="b"/>
              <a:pathLst>
                <a:path w="41" h="41">
                  <a:moveTo>
                    <a:pt x="40" y="22"/>
                  </a:moveTo>
                  <a:cubicBezTo>
                    <a:pt x="39" y="33"/>
                    <a:pt x="30" y="41"/>
                    <a:pt x="19" y="40"/>
                  </a:cubicBezTo>
                  <a:cubicBezTo>
                    <a:pt x="8" y="39"/>
                    <a:pt x="0" y="30"/>
                    <a:pt x="1" y="19"/>
                  </a:cubicBezTo>
                  <a:cubicBezTo>
                    <a:pt x="1" y="8"/>
                    <a:pt x="11" y="0"/>
                    <a:pt x="22" y="1"/>
                  </a:cubicBezTo>
                  <a:cubicBezTo>
                    <a:pt x="33" y="2"/>
                    <a:pt x="41" y="11"/>
                    <a:pt x="40" y="22"/>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91" name="ïšľîḋé">
              <a:extLst>
                <a:ext uri="{FF2B5EF4-FFF2-40B4-BE49-F238E27FC236}">
                  <a16:creationId xmlns="" xmlns:a16="http://schemas.microsoft.com/office/drawing/2014/main" id="{DB28D42E-F18D-4987-A26C-8B4D180BA93B}"/>
                </a:ext>
              </a:extLst>
            </p:cNvPr>
            <p:cNvSpPr/>
            <p:nvPr/>
          </p:nvSpPr>
          <p:spPr bwMode="auto">
            <a:xfrm>
              <a:off x="8061159" y="2300567"/>
              <a:ext cx="182704" cy="167420"/>
            </a:xfrm>
            <a:custGeom>
              <a:avLst/>
              <a:gdLst>
                <a:gd name="T0" fmla="*/ 104 w 111"/>
                <a:gd name="T1" fmla="*/ 57 h 102"/>
                <a:gd name="T2" fmla="*/ 39 w 111"/>
                <a:gd name="T3" fmla="*/ 6 h 102"/>
                <a:gd name="T4" fmla="*/ 18 w 111"/>
                <a:gd name="T5" fmla="*/ 8 h 102"/>
                <a:gd name="T6" fmla="*/ 6 w 111"/>
                <a:gd name="T7" fmla="*/ 23 h 102"/>
                <a:gd name="T8" fmla="*/ 8 w 111"/>
                <a:gd name="T9" fmla="*/ 45 h 102"/>
                <a:gd name="T10" fmla="*/ 9 w 111"/>
                <a:gd name="T11" fmla="*/ 46 h 102"/>
                <a:gd name="T12" fmla="*/ 12 w 111"/>
                <a:gd name="T13" fmla="*/ 38 h 102"/>
                <a:gd name="T14" fmla="*/ 23 w 111"/>
                <a:gd name="T15" fmla="*/ 24 h 102"/>
                <a:gd name="T16" fmla="*/ 40 w 111"/>
                <a:gd name="T17" fmla="*/ 21 h 102"/>
                <a:gd name="T18" fmla="*/ 89 w 111"/>
                <a:gd name="T19" fmla="*/ 59 h 102"/>
                <a:gd name="T20" fmla="*/ 89 w 111"/>
                <a:gd name="T21" fmla="*/ 77 h 102"/>
                <a:gd name="T22" fmla="*/ 79 w 111"/>
                <a:gd name="T23" fmla="*/ 91 h 102"/>
                <a:gd name="T24" fmla="*/ 72 w 111"/>
                <a:gd name="T25" fmla="*/ 96 h 102"/>
                <a:gd name="T26" fmla="*/ 72 w 111"/>
                <a:gd name="T27" fmla="*/ 96 h 102"/>
                <a:gd name="T28" fmla="*/ 94 w 111"/>
                <a:gd name="T29" fmla="*/ 94 h 102"/>
                <a:gd name="T30" fmla="*/ 106 w 111"/>
                <a:gd name="T31" fmla="*/ 79 h 102"/>
                <a:gd name="T32" fmla="*/ 104 w 111"/>
                <a:gd name="T33"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02">
                  <a:moveTo>
                    <a:pt x="104" y="57"/>
                  </a:moveTo>
                  <a:cubicBezTo>
                    <a:pt x="39" y="6"/>
                    <a:pt x="39" y="6"/>
                    <a:pt x="39" y="6"/>
                  </a:cubicBezTo>
                  <a:cubicBezTo>
                    <a:pt x="33" y="0"/>
                    <a:pt x="23" y="2"/>
                    <a:pt x="18" y="8"/>
                  </a:cubicBezTo>
                  <a:cubicBezTo>
                    <a:pt x="6" y="23"/>
                    <a:pt x="6" y="23"/>
                    <a:pt x="6" y="23"/>
                  </a:cubicBezTo>
                  <a:cubicBezTo>
                    <a:pt x="0" y="30"/>
                    <a:pt x="1" y="40"/>
                    <a:pt x="8" y="45"/>
                  </a:cubicBezTo>
                  <a:cubicBezTo>
                    <a:pt x="9" y="46"/>
                    <a:pt x="9" y="46"/>
                    <a:pt x="9" y="46"/>
                  </a:cubicBezTo>
                  <a:cubicBezTo>
                    <a:pt x="9" y="43"/>
                    <a:pt x="10" y="40"/>
                    <a:pt x="12" y="38"/>
                  </a:cubicBezTo>
                  <a:cubicBezTo>
                    <a:pt x="23" y="24"/>
                    <a:pt x="23" y="24"/>
                    <a:pt x="23" y="24"/>
                  </a:cubicBezTo>
                  <a:cubicBezTo>
                    <a:pt x="27" y="18"/>
                    <a:pt x="35" y="17"/>
                    <a:pt x="40" y="21"/>
                  </a:cubicBezTo>
                  <a:cubicBezTo>
                    <a:pt x="89" y="59"/>
                    <a:pt x="89" y="59"/>
                    <a:pt x="89" y="59"/>
                  </a:cubicBezTo>
                  <a:cubicBezTo>
                    <a:pt x="94" y="63"/>
                    <a:pt x="94" y="72"/>
                    <a:pt x="89" y="77"/>
                  </a:cubicBezTo>
                  <a:cubicBezTo>
                    <a:pt x="79" y="91"/>
                    <a:pt x="79" y="91"/>
                    <a:pt x="79" y="91"/>
                  </a:cubicBezTo>
                  <a:cubicBezTo>
                    <a:pt x="77" y="93"/>
                    <a:pt x="74" y="95"/>
                    <a:pt x="72" y="96"/>
                  </a:cubicBezTo>
                  <a:cubicBezTo>
                    <a:pt x="72" y="96"/>
                    <a:pt x="72" y="96"/>
                    <a:pt x="72" y="96"/>
                  </a:cubicBezTo>
                  <a:cubicBezTo>
                    <a:pt x="79" y="102"/>
                    <a:pt x="89" y="101"/>
                    <a:pt x="94" y="94"/>
                  </a:cubicBezTo>
                  <a:cubicBezTo>
                    <a:pt x="106" y="79"/>
                    <a:pt x="106" y="79"/>
                    <a:pt x="106" y="79"/>
                  </a:cubicBezTo>
                  <a:cubicBezTo>
                    <a:pt x="111" y="72"/>
                    <a:pt x="110" y="62"/>
                    <a:pt x="104" y="57"/>
                  </a:cubicBezTo>
                </a:path>
              </a:pathLst>
            </a:custGeom>
            <a:solidFill>
              <a:schemeClr val="tx2">
                <a:lumMod val="75000"/>
              </a:schemeClr>
            </a:solidFill>
            <a:ln>
              <a:noFill/>
            </a:ln>
            <a:extLst/>
          </p:spPr>
          <p:txBody>
            <a:bodyPr anchor="ctr"/>
            <a:lstStyle/>
            <a:p>
              <a:pPr algn="ctr">
                <a:lnSpc>
                  <a:spcPct val="120000"/>
                </a:lnSpc>
              </a:pPr>
              <a:endParaRPr/>
            </a:p>
          </p:txBody>
        </p:sp>
        <p:sp>
          <p:nvSpPr>
            <p:cNvPr id="192" name="ïṥḷîḑé">
              <a:extLst>
                <a:ext uri="{FF2B5EF4-FFF2-40B4-BE49-F238E27FC236}">
                  <a16:creationId xmlns="" xmlns:a16="http://schemas.microsoft.com/office/drawing/2014/main" id="{4A2A5EEE-1022-444E-8850-89B1C384CB7E}"/>
                </a:ext>
              </a:extLst>
            </p:cNvPr>
            <p:cNvSpPr/>
            <p:nvPr/>
          </p:nvSpPr>
          <p:spPr bwMode="auto">
            <a:xfrm>
              <a:off x="8050044" y="2292231"/>
              <a:ext cx="182009" cy="166031"/>
            </a:xfrm>
            <a:custGeom>
              <a:avLst/>
              <a:gdLst>
                <a:gd name="T0" fmla="*/ 103 w 111"/>
                <a:gd name="T1" fmla="*/ 56 h 101"/>
                <a:gd name="T2" fmla="*/ 39 w 111"/>
                <a:gd name="T3" fmla="*/ 5 h 101"/>
                <a:gd name="T4" fmla="*/ 17 w 111"/>
                <a:gd name="T5" fmla="*/ 7 h 101"/>
                <a:gd name="T6" fmla="*/ 5 w 111"/>
                <a:gd name="T7" fmla="*/ 23 h 101"/>
                <a:gd name="T8" fmla="*/ 8 w 111"/>
                <a:gd name="T9" fmla="*/ 44 h 101"/>
                <a:gd name="T10" fmla="*/ 8 w 111"/>
                <a:gd name="T11" fmla="*/ 45 h 101"/>
                <a:gd name="T12" fmla="*/ 12 w 111"/>
                <a:gd name="T13" fmla="*/ 37 h 101"/>
                <a:gd name="T14" fmla="*/ 22 w 111"/>
                <a:gd name="T15" fmla="*/ 24 h 101"/>
                <a:gd name="T16" fmla="*/ 40 w 111"/>
                <a:gd name="T17" fmla="*/ 20 h 101"/>
                <a:gd name="T18" fmla="*/ 88 w 111"/>
                <a:gd name="T19" fmla="*/ 59 h 101"/>
                <a:gd name="T20" fmla="*/ 89 w 111"/>
                <a:gd name="T21" fmla="*/ 77 h 101"/>
                <a:gd name="T22" fmla="*/ 78 w 111"/>
                <a:gd name="T23" fmla="*/ 90 h 101"/>
                <a:gd name="T24" fmla="*/ 71 w 111"/>
                <a:gd name="T25" fmla="*/ 95 h 101"/>
                <a:gd name="T26" fmla="*/ 72 w 111"/>
                <a:gd name="T27" fmla="*/ 96 h 101"/>
                <a:gd name="T28" fmla="*/ 94 w 111"/>
                <a:gd name="T29" fmla="*/ 93 h 101"/>
                <a:gd name="T30" fmla="*/ 106 w 111"/>
                <a:gd name="T31" fmla="*/ 78 h 101"/>
                <a:gd name="T32" fmla="*/ 103 w 111"/>
                <a:gd name="T33" fmla="*/ 5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01">
                  <a:moveTo>
                    <a:pt x="103" y="56"/>
                  </a:moveTo>
                  <a:cubicBezTo>
                    <a:pt x="39" y="5"/>
                    <a:pt x="39" y="5"/>
                    <a:pt x="39" y="5"/>
                  </a:cubicBezTo>
                  <a:cubicBezTo>
                    <a:pt x="32" y="0"/>
                    <a:pt x="23" y="1"/>
                    <a:pt x="17" y="7"/>
                  </a:cubicBezTo>
                  <a:cubicBezTo>
                    <a:pt x="5" y="23"/>
                    <a:pt x="5" y="23"/>
                    <a:pt x="5" y="23"/>
                  </a:cubicBezTo>
                  <a:cubicBezTo>
                    <a:pt x="0" y="29"/>
                    <a:pt x="1" y="39"/>
                    <a:pt x="8" y="44"/>
                  </a:cubicBezTo>
                  <a:cubicBezTo>
                    <a:pt x="8" y="45"/>
                    <a:pt x="8" y="45"/>
                    <a:pt x="8" y="45"/>
                  </a:cubicBezTo>
                  <a:cubicBezTo>
                    <a:pt x="9" y="42"/>
                    <a:pt x="10" y="39"/>
                    <a:pt x="12" y="37"/>
                  </a:cubicBezTo>
                  <a:cubicBezTo>
                    <a:pt x="22" y="24"/>
                    <a:pt x="22" y="24"/>
                    <a:pt x="22" y="24"/>
                  </a:cubicBezTo>
                  <a:cubicBezTo>
                    <a:pt x="27" y="18"/>
                    <a:pt x="35" y="16"/>
                    <a:pt x="40" y="20"/>
                  </a:cubicBezTo>
                  <a:cubicBezTo>
                    <a:pt x="88" y="59"/>
                    <a:pt x="88" y="59"/>
                    <a:pt x="88" y="59"/>
                  </a:cubicBezTo>
                  <a:cubicBezTo>
                    <a:pt x="93" y="63"/>
                    <a:pt x="94" y="71"/>
                    <a:pt x="89" y="77"/>
                  </a:cubicBezTo>
                  <a:cubicBezTo>
                    <a:pt x="78" y="90"/>
                    <a:pt x="78" y="90"/>
                    <a:pt x="78" y="90"/>
                  </a:cubicBezTo>
                  <a:cubicBezTo>
                    <a:pt x="76" y="93"/>
                    <a:pt x="74" y="94"/>
                    <a:pt x="71" y="95"/>
                  </a:cubicBezTo>
                  <a:cubicBezTo>
                    <a:pt x="72" y="96"/>
                    <a:pt x="72" y="96"/>
                    <a:pt x="72" y="96"/>
                  </a:cubicBezTo>
                  <a:cubicBezTo>
                    <a:pt x="79" y="101"/>
                    <a:pt x="88" y="100"/>
                    <a:pt x="94" y="93"/>
                  </a:cubicBezTo>
                  <a:cubicBezTo>
                    <a:pt x="106" y="78"/>
                    <a:pt x="106" y="78"/>
                    <a:pt x="106" y="78"/>
                  </a:cubicBezTo>
                  <a:cubicBezTo>
                    <a:pt x="111" y="71"/>
                    <a:pt x="110" y="61"/>
                    <a:pt x="103" y="56"/>
                  </a:cubicBezTo>
                </a:path>
              </a:pathLst>
            </a:custGeom>
            <a:solidFill>
              <a:schemeClr val="tx2"/>
            </a:solidFill>
            <a:ln>
              <a:noFill/>
            </a:ln>
            <a:extLst/>
          </p:spPr>
          <p:txBody>
            <a:bodyPr anchor="ctr"/>
            <a:lstStyle/>
            <a:p>
              <a:pPr algn="ctr">
                <a:lnSpc>
                  <a:spcPct val="120000"/>
                </a:lnSpc>
              </a:pPr>
              <a:endParaRPr/>
            </a:p>
          </p:txBody>
        </p:sp>
        <p:sp>
          <p:nvSpPr>
            <p:cNvPr id="193" name="ïşľïďe">
              <a:extLst>
                <a:ext uri="{FF2B5EF4-FFF2-40B4-BE49-F238E27FC236}">
                  <a16:creationId xmlns="" xmlns:a16="http://schemas.microsoft.com/office/drawing/2014/main" id="{137DAC56-AA56-4478-8D38-7E0168C1BB23}"/>
                </a:ext>
              </a:extLst>
            </p:cNvPr>
            <p:cNvSpPr/>
            <p:nvPr/>
          </p:nvSpPr>
          <p:spPr bwMode="auto">
            <a:xfrm>
              <a:off x="7681858" y="2254719"/>
              <a:ext cx="724562" cy="700940"/>
            </a:xfrm>
            <a:custGeom>
              <a:avLst/>
              <a:gdLst>
                <a:gd name="T0" fmla="*/ 286 w 441"/>
                <a:gd name="T1" fmla="*/ 419 h 427"/>
                <a:gd name="T2" fmla="*/ 264 w 441"/>
                <a:gd name="T3" fmla="*/ 422 h 427"/>
                <a:gd name="T4" fmla="*/ 8 w 441"/>
                <a:gd name="T5" fmla="*/ 219 h 427"/>
                <a:gd name="T6" fmla="*/ 6 w 441"/>
                <a:gd name="T7" fmla="*/ 197 h 427"/>
                <a:gd name="T8" fmla="*/ 156 w 441"/>
                <a:gd name="T9" fmla="*/ 8 h 427"/>
                <a:gd name="T10" fmla="*/ 178 w 441"/>
                <a:gd name="T11" fmla="*/ 5 h 427"/>
                <a:gd name="T12" fmla="*/ 434 w 441"/>
                <a:gd name="T13" fmla="*/ 208 h 427"/>
                <a:gd name="T14" fmla="*/ 436 w 441"/>
                <a:gd name="T15" fmla="*/ 230 h 427"/>
                <a:gd name="T16" fmla="*/ 286 w 441"/>
                <a:gd name="T17" fmla="*/ 41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427">
                  <a:moveTo>
                    <a:pt x="286" y="419"/>
                  </a:moveTo>
                  <a:cubicBezTo>
                    <a:pt x="280" y="426"/>
                    <a:pt x="270" y="427"/>
                    <a:pt x="264" y="422"/>
                  </a:cubicBezTo>
                  <a:cubicBezTo>
                    <a:pt x="8" y="219"/>
                    <a:pt x="8" y="219"/>
                    <a:pt x="8" y="219"/>
                  </a:cubicBezTo>
                  <a:cubicBezTo>
                    <a:pt x="2" y="213"/>
                    <a:pt x="0" y="204"/>
                    <a:pt x="6" y="197"/>
                  </a:cubicBezTo>
                  <a:cubicBezTo>
                    <a:pt x="156" y="8"/>
                    <a:pt x="156" y="8"/>
                    <a:pt x="156" y="8"/>
                  </a:cubicBezTo>
                  <a:cubicBezTo>
                    <a:pt x="162" y="1"/>
                    <a:pt x="171" y="0"/>
                    <a:pt x="178" y="5"/>
                  </a:cubicBezTo>
                  <a:cubicBezTo>
                    <a:pt x="434" y="208"/>
                    <a:pt x="434" y="208"/>
                    <a:pt x="434" y="208"/>
                  </a:cubicBezTo>
                  <a:cubicBezTo>
                    <a:pt x="440" y="214"/>
                    <a:pt x="441" y="223"/>
                    <a:pt x="436" y="230"/>
                  </a:cubicBezTo>
                  <a:lnTo>
                    <a:pt x="286" y="419"/>
                  </a:lnTo>
                  <a:close/>
                </a:path>
              </a:pathLst>
            </a:custGeom>
            <a:solidFill>
              <a:schemeClr val="tx2">
                <a:lumMod val="50000"/>
              </a:schemeClr>
            </a:solidFill>
            <a:ln>
              <a:noFill/>
            </a:ln>
            <a:extLst/>
          </p:spPr>
          <p:txBody>
            <a:bodyPr anchor="ctr"/>
            <a:lstStyle/>
            <a:p>
              <a:pPr algn="ctr">
                <a:lnSpc>
                  <a:spcPct val="120000"/>
                </a:lnSpc>
              </a:pPr>
              <a:endParaRPr/>
            </a:p>
          </p:txBody>
        </p:sp>
        <p:sp>
          <p:nvSpPr>
            <p:cNvPr id="194" name="îṣľíḑe">
              <a:extLst>
                <a:ext uri="{FF2B5EF4-FFF2-40B4-BE49-F238E27FC236}">
                  <a16:creationId xmlns="" xmlns:a16="http://schemas.microsoft.com/office/drawing/2014/main" id="{2BA09F02-1417-4844-AA48-80BAE0A32AEC}"/>
                </a:ext>
              </a:extLst>
            </p:cNvPr>
            <p:cNvSpPr/>
            <p:nvPr/>
          </p:nvSpPr>
          <p:spPr bwMode="auto">
            <a:xfrm>
              <a:off x="7681858" y="2254720"/>
              <a:ext cx="694691" cy="676627"/>
            </a:xfrm>
            <a:custGeom>
              <a:avLst/>
              <a:gdLst>
                <a:gd name="T0" fmla="*/ 267 w 423"/>
                <a:gd name="T1" fmla="*/ 404 h 412"/>
                <a:gd name="T2" fmla="*/ 246 w 423"/>
                <a:gd name="T3" fmla="*/ 407 h 412"/>
                <a:gd name="T4" fmla="*/ 8 w 423"/>
                <a:gd name="T5" fmla="*/ 218 h 412"/>
                <a:gd name="T6" fmla="*/ 6 w 423"/>
                <a:gd name="T7" fmla="*/ 197 h 412"/>
                <a:gd name="T8" fmla="*/ 156 w 423"/>
                <a:gd name="T9" fmla="*/ 8 h 412"/>
                <a:gd name="T10" fmla="*/ 177 w 423"/>
                <a:gd name="T11" fmla="*/ 5 h 412"/>
                <a:gd name="T12" fmla="*/ 415 w 423"/>
                <a:gd name="T13" fmla="*/ 194 h 412"/>
                <a:gd name="T14" fmla="*/ 417 w 423"/>
                <a:gd name="T15" fmla="*/ 215 h 412"/>
                <a:gd name="T16" fmla="*/ 267 w 423"/>
                <a:gd name="T17" fmla="*/ 404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412">
                  <a:moveTo>
                    <a:pt x="267" y="404"/>
                  </a:moveTo>
                  <a:cubicBezTo>
                    <a:pt x="261" y="411"/>
                    <a:pt x="252" y="412"/>
                    <a:pt x="246" y="407"/>
                  </a:cubicBezTo>
                  <a:cubicBezTo>
                    <a:pt x="8" y="218"/>
                    <a:pt x="8" y="218"/>
                    <a:pt x="8" y="218"/>
                  </a:cubicBezTo>
                  <a:cubicBezTo>
                    <a:pt x="1" y="213"/>
                    <a:pt x="0" y="204"/>
                    <a:pt x="6" y="197"/>
                  </a:cubicBezTo>
                  <a:cubicBezTo>
                    <a:pt x="156" y="8"/>
                    <a:pt x="156" y="8"/>
                    <a:pt x="156" y="8"/>
                  </a:cubicBezTo>
                  <a:cubicBezTo>
                    <a:pt x="162" y="1"/>
                    <a:pt x="171" y="0"/>
                    <a:pt x="177" y="5"/>
                  </a:cubicBezTo>
                  <a:cubicBezTo>
                    <a:pt x="415" y="194"/>
                    <a:pt x="415" y="194"/>
                    <a:pt x="415" y="194"/>
                  </a:cubicBezTo>
                  <a:cubicBezTo>
                    <a:pt x="422" y="199"/>
                    <a:pt x="423" y="209"/>
                    <a:pt x="417" y="215"/>
                  </a:cubicBezTo>
                  <a:lnTo>
                    <a:pt x="267" y="404"/>
                  </a:lnTo>
                  <a:close/>
                </a:path>
              </a:pathLst>
            </a:custGeom>
            <a:solidFill>
              <a:schemeClr val="tx2">
                <a:lumMod val="50000"/>
              </a:schemeClr>
            </a:solidFill>
            <a:ln>
              <a:noFill/>
            </a:ln>
            <a:extLst/>
          </p:spPr>
          <p:txBody>
            <a:bodyPr anchor="ctr"/>
            <a:lstStyle/>
            <a:p>
              <a:pPr algn="ctr">
                <a:lnSpc>
                  <a:spcPct val="120000"/>
                </a:lnSpc>
              </a:pPr>
              <a:endParaRPr/>
            </a:p>
          </p:txBody>
        </p:sp>
        <p:sp>
          <p:nvSpPr>
            <p:cNvPr id="195" name="î$ľîde">
              <a:extLst>
                <a:ext uri="{FF2B5EF4-FFF2-40B4-BE49-F238E27FC236}">
                  <a16:creationId xmlns="" xmlns:a16="http://schemas.microsoft.com/office/drawing/2014/main" id="{A1F76555-90F2-404B-B472-F28D9E4412E4}"/>
                </a:ext>
              </a:extLst>
            </p:cNvPr>
            <p:cNvSpPr/>
            <p:nvPr/>
          </p:nvSpPr>
          <p:spPr bwMode="auto">
            <a:xfrm>
              <a:off x="7681859" y="2254719"/>
              <a:ext cx="694691" cy="676627"/>
            </a:xfrm>
            <a:custGeom>
              <a:avLst/>
              <a:gdLst>
                <a:gd name="T0" fmla="*/ 267 w 423"/>
                <a:gd name="T1" fmla="*/ 404 h 412"/>
                <a:gd name="T2" fmla="*/ 246 w 423"/>
                <a:gd name="T3" fmla="*/ 407 h 412"/>
                <a:gd name="T4" fmla="*/ 8 w 423"/>
                <a:gd name="T5" fmla="*/ 218 h 412"/>
                <a:gd name="T6" fmla="*/ 6 w 423"/>
                <a:gd name="T7" fmla="*/ 197 h 412"/>
                <a:gd name="T8" fmla="*/ 156 w 423"/>
                <a:gd name="T9" fmla="*/ 8 h 412"/>
                <a:gd name="T10" fmla="*/ 177 w 423"/>
                <a:gd name="T11" fmla="*/ 5 h 412"/>
                <a:gd name="T12" fmla="*/ 415 w 423"/>
                <a:gd name="T13" fmla="*/ 194 h 412"/>
                <a:gd name="T14" fmla="*/ 417 w 423"/>
                <a:gd name="T15" fmla="*/ 215 h 412"/>
                <a:gd name="T16" fmla="*/ 267 w 423"/>
                <a:gd name="T17" fmla="*/ 404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412">
                  <a:moveTo>
                    <a:pt x="267" y="404"/>
                  </a:moveTo>
                  <a:cubicBezTo>
                    <a:pt x="261" y="411"/>
                    <a:pt x="252" y="412"/>
                    <a:pt x="246" y="407"/>
                  </a:cubicBezTo>
                  <a:cubicBezTo>
                    <a:pt x="8" y="218"/>
                    <a:pt x="8" y="218"/>
                    <a:pt x="8" y="218"/>
                  </a:cubicBezTo>
                  <a:cubicBezTo>
                    <a:pt x="1" y="213"/>
                    <a:pt x="0" y="204"/>
                    <a:pt x="6" y="197"/>
                  </a:cubicBezTo>
                  <a:cubicBezTo>
                    <a:pt x="156" y="8"/>
                    <a:pt x="156" y="8"/>
                    <a:pt x="156" y="8"/>
                  </a:cubicBezTo>
                  <a:cubicBezTo>
                    <a:pt x="162" y="1"/>
                    <a:pt x="171" y="0"/>
                    <a:pt x="177" y="5"/>
                  </a:cubicBezTo>
                  <a:cubicBezTo>
                    <a:pt x="415" y="194"/>
                    <a:pt x="415" y="194"/>
                    <a:pt x="415" y="194"/>
                  </a:cubicBezTo>
                  <a:cubicBezTo>
                    <a:pt x="422" y="199"/>
                    <a:pt x="423" y="209"/>
                    <a:pt x="417" y="215"/>
                  </a:cubicBezTo>
                  <a:lnTo>
                    <a:pt x="267" y="404"/>
                  </a:lnTo>
                  <a:close/>
                </a:path>
              </a:pathLst>
            </a:custGeom>
            <a:noFill/>
            <a:ln w="14288"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120000"/>
                </a:lnSpc>
              </a:pPr>
              <a:endParaRPr/>
            </a:p>
          </p:txBody>
        </p:sp>
        <p:sp>
          <p:nvSpPr>
            <p:cNvPr id="196" name="ïSľiḍê">
              <a:extLst>
                <a:ext uri="{FF2B5EF4-FFF2-40B4-BE49-F238E27FC236}">
                  <a16:creationId xmlns="" xmlns:a16="http://schemas.microsoft.com/office/drawing/2014/main" id="{01D883BA-879F-41D0-88A7-2255FFDEAB64}"/>
                </a:ext>
              </a:extLst>
            </p:cNvPr>
            <p:cNvSpPr/>
            <p:nvPr/>
          </p:nvSpPr>
          <p:spPr bwMode="auto">
            <a:xfrm>
              <a:off x="7639483" y="2219986"/>
              <a:ext cx="698164" cy="681490"/>
            </a:xfrm>
            <a:custGeom>
              <a:avLst/>
              <a:gdLst>
                <a:gd name="T0" fmla="*/ 269 w 425"/>
                <a:gd name="T1" fmla="*/ 406 h 415"/>
                <a:gd name="T2" fmla="*/ 248 w 425"/>
                <a:gd name="T3" fmla="*/ 409 h 415"/>
                <a:gd name="T4" fmla="*/ 8 w 425"/>
                <a:gd name="T5" fmla="*/ 218 h 415"/>
                <a:gd name="T6" fmla="*/ 6 w 425"/>
                <a:gd name="T7" fmla="*/ 197 h 415"/>
                <a:gd name="T8" fmla="*/ 156 w 425"/>
                <a:gd name="T9" fmla="*/ 8 h 415"/>
                <a:gd name="T10" fmla="*/ 177 w 425"/>
                <a:gd name="T11" fmla="*/ 5 h 415"/>
                <a:gd name="T12" fmla="*/ 418 w 425"/>
                <a:gd name="T13" fmla="*/ 196 h 415"/>
                <a:gd name="T14" fmla="*/ 419 w 425"/>
                <a:gd name="T15" fmla="*/ 217 h 415"/>
                <a:gd name="T16" fmla="*/ 269 w 425"/>
                <a:gd name="T17" fmla="*/ 40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415">
                  <a:moveTo>
                    <a:pt x="269" y="406"/>
                  </a:moveTo>
                  <a:cubicBezTo>
                    <a:pt x="264" y="413"/>
                    <a:pt x="254" y="415"/>
                    <a:pt x="248" y="409"/>
                  </a:cubicBezTo>
                  <a:cubicBezTo>
                    <a:pt x="8" y="218"/>
                    <a:pt x="8" y="218"/>
                    <a:pt x="8" y="218"/>
                  </a:cubicBezTo>
                  <a:cubicBezTo>
                    <a:pt x="1" y="213"/>
                    <a:pt x="0" y="204"/>
                    <a:pt x="6" y="197"/>
                  </a:cubicBezTo>
                  <a:cubicBezTo>
                    <a:pt x="156" y="8"/>
                    <a:pt x="156" y="8"/>
                    <a:pt x="156" y="8"/>
                  </a:cubicBezTo>
                  <a:cubicBezTo>
                    <a:pt x="162" y="1"/>
                    <a:pt x="171" y="0"/>
                    <a:pt x="177" y="5"/>
                  </a:cubicBezTo>
                  <a:cubicBezTo>
                    <a:pt x="418" y="196"/>
                    <a:pt x="418" y="196"/>
                    <a:pt x="418" y="196"/>
                  </a:cubicBezTo>
                  <a:cubicBezTo>
                    <a:pt x="424" y="201"/>
                    <a:pt x="425" y="211"/>
                    <a:pt x="419" y="217"/>
                  </a:cubicBezTo>
                  <a:lnTo>
                    <a:pt x="269" y="406"/>
                  </a:lnTo>
                  <a:close/>
                </a:path>
              </a:pathLst>
            </a:custGeom>
            <a:solidFill>
              <a:schemeClr val="tx2">
                <a:lumMod val="75000"/>
              </a:schemeClr>
            </a:solidFill>
            <a:ln>
              <a:noFill/>
            </a:ln>
            <a:extLst/>
          </p:spPr>
          <p:txBody>
            <a:bodyPr anchor="ctr"/>
            <a:lstStyle/>
            <a:p>
              <a:pPr algn="ctr">
                <a:lnSpc>
                  <a:spcPct val="120000"/>
                </a:lnSpc>
              </a:pPr>
              <a:endParaRPr/>
            </a:p>
          </p:txBody>
        </p:sp>
        <p:sp>
          <p:nvSpPr>
            <p:cNvPr id="197" name="iṥḻidè">
              <a:extLst>
                <a:ext uri="{FF2B5EF4-FFF2-40B4-BE49-F238E27FC236}">
                  <a16:creationId xmlns="" xmlns:a16="http://schemas.microsoft.com/office/drawing/2014/main" id="{4266562E-EC2F-446C-B1CD-0C825680FA4D}"/>
                </a:ext>
              </a:extLst>
            </p:cNvPr>
            <p:cNvSpPr/>
            <p:nvPr/>
          </p:nvSpPr>
          <p:spPr bwMode="auto">
            <a:xfrm>
              <a:off x="7672134" y="2252638"/>
              <a:ext cx="617580" cy="602990"/>
            </a:xfrm>
            <a:custGeom>
              <a:avLst/>
              <a:gdLst>
                <a:gd name="T0" fmla="*/ 237 w 376"/>
                <a:gd name="T1" fmla="*/ 360 h 367"/>
                <a:gd name="T2" fmla="*/ 218 w 376"/>
                <a:gd name="T3" fmla="*/ 363 h 367"/>
                <a:gd name="T4" fmla="*/ 6 w 376"/>
                <a:gd name="T5" fmla="*/ 194 h 367"/>
                <a:gd name="T6" fmla="*/ 5 w 376"/>
                <a:gd name="T7" fmla="*/ 175 h 367"/>
                <a:gd name="T8" fmla="*/ 139 w 376"/>
                <a:gd name="T9" fmla="*/ 7 h 367"/>
                <a:gd name="T10" fmla="*/ 158 w 376"/>
                <a:gd name="T11" fmla="*/ 4 h 367"/>
                <a:gd name="T12" fmla="*/ 369 w 376"/>
                <a:gd name="T13" fmla="*/ 172 h 367"/>
                <a:gd name="T14" fmla="*/ 371 w 376"/>
                <a:gd name="T15" fmla="*/ 191 h 367"/>
                <a:gd name="T16" fmla="*/ 237 w 376"/>
                <a:gd name="T17" fmla="*/ 36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67">
                  <a:moveTo>
                    <a:pt x="237" y="360"/>
                  </a:moveTo>
                  <a:cubicBezTo>
                    <a:pt x="232" y="366"/>
                    <a:pt x="223" y="367"/>
                    <a:pt x="218" y="363"/>
                  </a:cubicBezTo>
                  <a:cubicBezTo>
                    <a:pt x="6" y="194"/>
                    <a:pt x="6" y="194"/>
                    <a:pt x="6" y="194"/>
                  </a:cubicBezTo>
                  <a:cubicBezTo>
                    <a:pt x="1" y="190"/>
                    <a:pt x="0" y="181"/>
                    <a:pt x="5" y="175"/>
                  </a:cubicBezTo>
                  <a:cubicBezTo>
                    <a:pt x="139" y="7"/>
                    <a:pt x="139" y="7"/>
                    <a:pt x="139" y="7"/>
                  </a:cubicBezTo>
                  <a:cubicBezTo>
                    <a:pt x="144" y="1"/>
                    <a:pt x="152" y="0"/>
                    <a:pt x="158" y="4"/>
                  </a:cubicBezTo>
                  <a:cubicBezTo>
                    <a:pt x="369" y="172"/>
                    <a:pt x="369" y="172"/>
                    <a:pt x="369" y="172"/>
                  </a:cubicBezTo>
                  <a:cubicBezTo>
                    <a:pt x="375" y="177"/>
                    <a:pt x="376" y="185"/>
                    <a:pt x="371" y="191"/>
                  </a:cubicBezTo>
                  <a:lnTo>
                    <a:pt x="237" y="360"/>
                  </a:lnTo>
                  <a:close/>
                </a:path>
              </a:pathLst>
            </a:custGeom>
            <a:solidFill>
              <a:schemeClr val="tx2"/>
            </a:solidFill>
            <a:ln>
              <a:noFill/>
            </a:ln>
            <a:extLst/>
          </p:spPr>
          <p:txBody>
            <a:bodyPr anchor="ctr"/>
            <a:lstStyle/>
            <a:p>
              <a:pPr algn="ctr">
                <a:lnSpc>
                  <a:spcPct val="120000"/>
                </a:lnSpc>
              </a:pPr>
              <a:endParaRPr/>
            </a:p>
          </p:txBody>
        </p:sp>
        <p:sp>
          <p:nvSpPr>
            <p:cNvPr id="198" name="íSlïḋê">
              <a:extLst>
                <a:ext uri="{FF2B5EF4-FFF2-40B4-BE49-F238E27FC236}">
                  <a16:creationId xmlns="" xmlns:a16="http://schemas.microsoft.com/office/drawing/2014/main" id="{10A7457F-1AF2-4EBA-AA25-1112538E78E1}"/>
                </a:ext>
              </a:extLst>
            </p:cNvPr>
            <p:cNvSpPr/>
            <p:nvPr/>
          </p:nvSpPr>
          <p:spPr bwMode="auto">
            <a:xfrm>
              <a:off x="8414759" y="2554833"/>
              <a:ext cx="42376" cy="72248"/>
            </a:xfrm>
            <a:custGeom>
              <a:avLst/>
              <a:gdLst>
                <a:gd name="T0" fmla="*/ 6 w 26"/>
                <a:gd name="T1" fmla="*/ 16 h 44"/>
                <a:gd name="T2" fmla="*/ 11 w 26"/>
                <a:gd name="T3" fmla="*/ 34 h 44"/>
                <a:gd name="T4" fmla="*/ 26 w 26"/>
                <a:gd name="T5" fmla="*/ 34 h 44"/>
                <a:gd name="T6" fmla="*/ 18 w 26"/>
                <a:gd name="T7" fmla="*/ 8 h 44"/>
                <a:gd name="T8" fmla="*/ 6 w 26"/>
                <a:gd name="T9" fmla="*/ 16 h 44"/>
              </a:gdLst>
              <a:ahLst/>
              <a:cxnLst>
                <a:cxn ang="0">
                  <a:pos x="T0" y="T1"/>
                </a:cxn>
                <a:cxn ang="0">
                  <a:pos x="T2" y="T3"/>
                </a:cxn>
                <a:cxn ang="0">
                  <a:pos x="T4" y="T5"/>
                </a:cxn>
                <a:cxn ang="0">
                  <a:pos x="T6" y="T7"/>
                </a:cxn>
                <a:cxn ang="0">
                  <a:pos x="T8" y="T9"/>
                </a:cxn>
              </a:cxnLst>
              <a:rect l="0" t="0" r="r" b="b"/>
              <a:pathLst>
                <a:path w="26" h="44">
                  <a:moveTo>
                    <a:pt x="6" y="16"/>
                  </a:moveTo>
                  <a:cubicBezTo>
                    <a:pt x="9" y="21"/>
                    <a:pt x="10" y="27"/>
                    <a:pt x="11" y="34"/>
                  </a:cubicBezTo>
                  <a:cubicBezTo>
                    <a:pt x="11" y="44"/>
                    <a:pt x="26" y="44"/>
                    <a:pt x="26" y="34"/>
                  </a:cubicBezTo>
                  <a:cubicBezTo>
                    <a:pt x="25" y="25"/>
                    <a:pt x="23" y="16"/>
                    <a:pt x="18" y="8"/>
                  </a:cubicBezTo>
                  <a:cubicBezTo>
                    <a:pt x="13" y="0"/>
                    <a:pt x="0" y="7"/>
                    <a:pt x="6" y="16"/>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199" name="íşľiḑé">
              <a:extLst>
                <a:ext uri="{FF2B5EF4-FFF2-40B4-BE49-F238E27FC236}">
                  <a16:creationId xmlns="" xmlns:a16="http://schemas.microsoft.com/office/drawing/2014/main" id="{D85FEEA5-F1DE-49D4-9319-515C47E1310B}"/>
                </a:ext>
              </a:extLst>
            </p:cNvPr>
            <p:cNvSpPr/>
            <p:nvPr/>
          </p:nvSpPr>
          <p:spPr bwMode="auto">
            <a:xfrm>
              <a:off x="8460607" y="2556911"/>
              <a:ext cx="32650" cy="60438"/>
            </a:xfrm>
            <a:custGeom>
              <a:avLst/>
              <a:gdLst>
                <a:gd name="T0" fmla="*/ 3 w 20"/>
                <a:gd name="T1" fmla="*/ 13 h 37"/>
                <a:gd name="T2" fmla="*/ 5 w 20"/>
                <a:gd name="T3" fmla="*/ 27 h 37"/>
                <a:gd name="T4" fmla="*/ 20 w 20"/>
                <a:gd name="T5" fmla="*/ 27 h 37"/>
                <a:gd name="T6" fmla="*/ 17 w 20"/>
                <a:gd name="T7" fmla="*/ 9 h 37"/>
                <a:gd name="T8" fmla="*/ 3 w 20"/>
                <a:gd name="T9" fmla="*/ 13 h 37"/>
              </a:gdLst>
              <a:ahLst/>
              <a:cxnLst>
                <a:cxn ang="0">
                  <a:pos x="T0" y="T1"/>
                </a:cxn>
                <a:cxn ang="0">
                  <a:pos x="T2" y="T3"/>
                </a:cxn>
                <a:cxn ang="0">
                  <a:pos x="T4" y="T5"/>
                </a:cxn>
                <a:cxn ang="0">
                  <a:pos x="T6" y="T7"/>
                </a:cxn>
                <a:cxn ang="0">
                  <a:pos x="T8" y="T9"/>
                </a:cxn>
              </a:cxnLst>
              <a:rect l="0" t="0" r="r" b="b"/>
              <a:pathLst>
                <a:path w="20" h="37">
                  <a:moveTo>
                    <a:pt x="3" y="13"/>
                  </a:moveTo>
                  <a:cubicBezTo>
                    <a:pt x="4" y="17"/>
                    <a:pt x="4" y="22"/>
                    <a:pt x="5" y="27"/>
                  </a:cubicBezTo>
                  <a:cubicBezTo>
                    <a:pt x="5" y="37"/>
                    <a:pt x="20" y="37"/>
                    <a:pt x="20" y="27"/>
                  </a:cubicBezTo>
                  <a:cubicBezTo>
                    <a:pt x="19" y="21"/>
                    <a:pt x="19" y="15"/>
                    <a:pt x="17" y="9"/>
                  </a:cubicBezTo>
                  <a:cubicBezTo>
                    <a:pt x="14" y="0"/>
                    <a:pt x="0" y="4"/>
                    <a:pt x="3" y="13"/>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200" name="íṣľide">
              <a:extLst>
                <a:ext uri="{FF2B5EF4-FFF2-40B4-BE49-F238E27FC236}">
                  <a16:creationId xmlns="" xmlns:a16="http://schemas.microsoft.com/office/drawing/2014/main" id="{E76EFFB5-C35E-45AA-82D8-783BB5227239}"/>
                </a:ext>
              </a:extLst>
            </p:cNvPr>
            <p:cNvSpPr/>
            <p:nvPr/>
          </p:nvSpPr>
          <p:spPr bwMode="auto">
            <a:xfrm>
              <a:off x="7549121" y="2507578"/>
              <a:ext cx="42376" cy="100036"/>
            </a:xfrm>
            <a:custGeom>
              <a:avLst/>
              <a:gdLst>
                <a:gd name="T0" fmla="*/ 7 w 26"/>
                <a:gd name="T1" fmla="*/ 9 h 61"/>
                <a:gd name="T2" fmla="*/ 9 w 26"/>
                <a:gd name="T3" fmla="*/ 53 h 61"/>
                <a:gd name="T4" fmla="*/ 21 w 26"/>
                <a:gd name="T5" fmla="*/ 45 h 61"/>
                <a:gd name="T6" fmla="*/ 19 w 26"/>
                <a:gd name="T7" fmla="*/ 17 h 61"/>
                <a:gd name="T8" fmla="*/ 7 w 26"/>
                <a:gd name="T9" fmla="*/ 9 h 61"/>
              </a:gdLst>
              <a:ahLst/>
              <a:cxnLst>
                <a:cxn ang="0">
                  <a:pos x="T0" y="T1"/>
                </a:cxn>
                <a:cxn ang="0">
                  <a:pos x="T2" y="T3"/>
                </a:cxn>
                <a:cxn ang="0">
                  <a:pos x="T4" y="T5"/>
                </a:cxn>
                <a:cxn ang="0">
                  <a:pos x="T6" y="T7"/>
                </a:cxn>
                <a:cxn ang="0">
                  <a:pos x="T8" y="T9"/>
                </a:cxn>
              </a:cxnLst>
              <a:rect l="0" t="0" r="r" b="b"/>
              <a:pathLst>
                <a:path w="26" h="61">
                  <a:moveTo>
                    <a:pt x="7" y="9"/>
                  </a:moveTo>
                  <a:cubicBezTo>
                    <a:pt x="0" y="24"/>
                    <a:pt x="2" y="38"/>
                    <a:pt x="9" y="53"/>
                  </a:cubicBezTo>
                  <a:cubicBezTo>
                    <a:pt x="13" y="61"/>
                    <a:pt x="26" y="54"/>
                    <a:pt x="21" y="45"/>
                  </a:cubicBezTo>
                  <a:cubicBezTo>
                    <a:pt x="17" y="36"/>
                    <a:pt x="15" y="26"/>
                    <a:pt x="19" y="17"/>
                  </a:cubicBezTo>
                  <a:cubicBezTo>
                    <a:pt x="23" y="8"/>
                    <a:pt x="11" y="0"/>
                    <a:pt x="7" y="9"/>
                  </a:cubicBezTo>
                </a:path>
              </a:pathLst>
            </a:custGeom>
            <a:solidFill>
              <a:schemeClr val="tx2">
                <a:lumMod val="60000"/>
                <a:lumOff val="40000"/>
              </a:schemeClr>
            </a:solidFill>
            <a:ln>
              <a:noFill/>
            </a:ln>
            <a:extLst/>
          </p:spPr>
          <p:txBody>
            <a:bodyPr anchor="ctr"/>
            <a:lstStyle/>
            <a:p>
              <a:pPr algn="ctr">
                <a:lnSpc>
                  <a:spcPct val="120000"/>
                </a:lnSpc>
              </a:pPr>
              <a:endParaRPr/>
            </a:p>
          </p:txBody>
        </p:sp>
        <p:sp>
          <p:nvSpPr>
            <p:cNvPr id="201" name="i$ľîḑè">
              <a:extLst>
                <a:ext uri="{FF2B5EF4-FFF2-40B4-BE49-F238E27FC236}">
                  <a16:creationId xmlns="" xmlns:a16="http://schemas.microsoft.com/office/drawing/2014/main" id="{BC3E6F9B-032F-49D4-8091-DB80FB8A9B5C}"/>
                </a:ext>
              </a:extLst>
            </p:cNvPr>
            <p:cNvSpPr/>
            <p:nvPr/>
          </p:nvSpPr>
          <p:spPr bwMode="auto">
            <a:xfrm>
              <a:off x="7508129" y="2518689"/>
              <a:ext cx="31261" cy="80583"/>
            </a:xfrm>
            <a:custGeom>
              <a:avLst/>
              <a:gdLst>
                <a:gd name="T0" fmla="*/ 1 w 19"/>
                <a:gd name="T1" fmla="*/ 10 h 49"/>
                <a:gd name="T2" fmla="*/ 3 w 19"/>
                <a:gd name="T3" fmla="*/ 40 h 49"/>
                <a:gd name="T4" fmla="*/ 17 w 19"/>
                <a:gd name="T5" fmla="*/ 36 h 49"/>
                <a:gd name="T6" fmla="*/ 16 w 19"/>
                <a:gd name="T7" fmla="*/ 10 h 49"/>
                <a:gd name="T8" fmla="*/ 1 w 19"/>
                <a:gd name="T9" fmla="*/ 10 h 49"/>
              </a:gdLst>
              <a:ahLst/>
              <a:cxnLst>
                <a:cxn ang="0">
                  <a:pos x="T0" y="T1"/>
                </a:cxn>
                <a:cxn ang="0">
                  <a:pos x="T2" y="T3"/>
                </a:cxn>
                <a:cxn ang="0">
                  <a:pos x="T4" y="T5"/>
                </a:cxn>
                <a:cxn ang="0">
                  <a:pos x="T6" y="T7"/>
                </a:cxn>
                <a:cxn ang="0">
                  <a:pos x="T8" y="T9"/>
                </a:cxn>
              </a:cxnLst>
              <a:rect l="0" t="0" r="r" b="b"/>
              <a:pathLst>
                <a:path w="19" h="49">
                  <a:moveTo>
                    <a:pt x="1" y="10"/>
                  </a:moveTo>
                  <a:cubicBezTo>
                    <a:pt x="1" y="20"/>
                    <a:pt x="1" y="30"/>
                    <a:pt x="3" y="40"/>
                  </a:cubicBezTo>
                  <a:cubicBezTo>
                    <a:pt x="5" y="49"/>
                    <a:pt x="19" y="45"/>
                    <a:pt x="17" y="36"/>
                  </a:cubicBezTo>
                  <a:cubicBezTo>
                    <a:pt x="16" y="27"/>
                    <a:pt x="16" y="19"/>
                    <a:pt x="16" y="10"/>
                  </a:cubicBezTo>
                  <a:cubicBezTo>
                    <a:pt x="15" y="0"/>
                    <a:pt x="0" y="0"/>
                    <a:pt x="1" y="10"/>
                  </a:cubicBezTo>
                </a:path>
              </a:pathLst>
            </a:custGeom>
            <a:solidFill>
              <a:schemeClr val="tx2">
                <a:lumMod val="60000"/>
                <a:lumOff val="40000"/>
              </a:schemeClr>
            </a:solidFill>
            <a:ln>
              <a:noFill/>
            </a:ln>
            <a:extLst/>
          </p:spPr>
          <p:txBody>
            <a:bodyPr anchor="ctr"/>
            <a:lstStyle/>
            <a:p>
              <a:pPr algn="ctr">
                <a:lnSpc>
                  <a:spcPct val="120000"/>
                </a:lnSpc>
              </a:pPr>
              <a:endParaRPr/>
            </a:p>
          </p:txBody>
        </p:sp>
      </p:grpSp>
      <p:sp>
        <p:nvSpPr>
          <p:cNvPr id="24" name="文字方塊 23"/>
          <p:cNvSpPr txBox="1"/>
          <p:nvPr/>
        </p:nvSpPr>
        <p:spPr>
          <a:xfrm>
            <a:off x="437243" y="254806"/>
            <a:ext cx="10152525" cy="646331"/>
          </a:xfrm>
          <a:prstGeom prst="rect">
            <a:avLst/>
          </a:prstGeom>
          <a:noFill/>
        </p:spPr>
        <p:txBody>
          <a:bodyPr wrap="square" rtlCol="0">
            <a:spAutoFit/>
          </a:bodyPr>
          <a:lstStyle/>
          <a:p>
            <a:pPr defTabSz="914400">
              <a:lnSpc>
                <a:spcPct val="90000"/>
              </a:lnSpc>
              <a:spcBef>
                <a:spcPct val="0"/>
              </a:spcBef>
            </a:pPr>
            <a:r>
              <a:rPr lang="en-US" altLang="zh-TW" sz="4000" dirty="0">
                <a:latin typeface="Bodoni MT Black" panose="02070A03080606020203" pitchFamily="18" charset="0"/>
                <a:ea typeface="+mj-ea"/>
                <a:cs typeface="+mj-cs"/>
                <a:sym typeface="+mn-lt"/>
              </a:rPr>
              <a:t>Global tourism competiveness ranking</a:t>
            </a:r>
            <a:endParaRPr lang="zh-TW" altLang="en-US" sz="4000" dirty="0">
              <a:latin typeface="Bodoni MT Black" panose="02070A03080606020203" pitchFamily="18" charset="0"/>
              <a:ea typeface="+mj-ea"/>
              <a:cs typeface="+mj-cs"/>
              <a:sym typeface="+mn-lt"/>
            </a:endParaRPr>
          </a:p>
        </p:txBody>
      </p:sp>
    </p:spTree>
    <p:extLst>
      <p:ext uri="{BB962C8B-B14F-4D97-AF65-F5344CB8AC3E}">
        <p14:creationId xmlns:p14="http://schemas.microsoft.com/office/powerpoint/2010/main" val="424907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500"/>
                                        <p:tgtEl>
                                          <p:spTgt spid="122"/>
                                        </p:tgtEl>
                                      </p:cBhvr>
                                    </p:animEffect>
                                  </p:childTnLst>
                                </p:cTn>
                              </p:par>
                              <p:par>
                                <p:cTn id="8" presetID="42" presetClass="path" presetSubtype="0" accel="50000" decel="50000" fill="hold" grpId="1" nodeType="withEffect">
                                  <p:stCondLst>
                                    <p:cond delay="0"/>
                                  </p:stCondLst>
                                  <p:childTnLst>
                                    <p:animMotion origin="layout" path="M 4.58333E-6 -3.46821E-6 L 4.58333E-6 2.36486 " pathEditMode="relative" rAng="0" ptsTypes="AA">
                                      <p:cBhvr>
                                        <p:cTn id="9" dur="5000" fill="hold"/>
                                        <p:tgtEl>
                                          <p:spTgt spid="9"/>
                                        </p:tgtEl>
                                        <p:attrNameLst>
                                          <p:attrName>ppt_x</p:attrName>
                                          <p:attrName>ppt_y</p:attrName>
                                        </p:attrNameLst>
                                      </p:cBhvr>
                                      <p:rCtr x="0" y="118243"/>
                                    </p:animMotion>
                                  </p:childTnLst>
                                </p:cTn>
                              </p:par>
                              <p:par>
                                <p:cTn id="10" presetID="42" presetClass="path" presetSubtype="0" accel="50000" decel="50000" fill="hold" grpId="0" nodeType="withEffect">
                                  <p:stCondLst>
                                    <p:cond delay="0"/>
                                  </p:stCondLst>
                                  <p:childTnLst>
                                    <p:animMotion origin="layout" path="M 2.74326E-6 -3.33333E-6 L 2.74326E-6 3.28635 " pathEditMode="relative" rAng="0" ptsTypes="AA">
                                      <p:cBhvr>
                                        <p:cTn id="11" dur="3000" fill="hold"/>
                                        <p:tgtEl>
                                          <p:spTgt spid="10"/>
                                        </p:tgtEl>
                                        <p:attrNameLst>
                                          <p:attrName>ppt_x</p:attrName>
                                          <p:attrName>ppt_y</p:attrName>
                                        </p:attrNameLst>
                                      </p:cBhvr>
                                      <p:rCtr x="0" y="164306"/>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barn(inVertical)">
                                      <p:cBhvr>
                                        <p:cTn id="16" dur="500"/>
                                        <p:tgtEl>
                                          <p:spTgt spid="123"/>
                                        </p:tgtEl>
                                      </p:cBhvr>
                                    </p:animEffect>
                                  </p:childTnLst>
                                </p:cTn>
                              </p:par>
                              <p:par>
                                <p:cTn id="17" presetID="42" presetClass="path" presetSubtype="0" accel="50000" decel="50000" fill="hold" grpId="0" nodeType="withEffect">
                                  <p:stCondLst>
                                    <p:cond delay="0"/>
                                  </p:stCondLst>
                                  <p:childTnLst>
                                    <p:animMotion origin="layout" path="M -8.33333E-7 3.81503E-6 L -8.33333E-7 2.36624 " pathEditMode="relative" rAng="0" ptsTypes="AA">
                                      <p:cBhvr>
                                        <p:cTn id="18" dur="5000" fill="hold"/>
                                        <p:tgtEl>
                                          <p:spTgt spid="15"/>
                                        </p:tgtEl>
                                        <p:attrNameLst>
                                          <p:attrName>ppt_x</p:attrName>
                                          <p:attrName>ppt_y</p:attrName>
                                        </p:attrNameLst>
                                      </p:cBhvr>
                                      <p:rCtr x="0" y="118312"/>
                                    </p:animMotion>
                                  </p:childTnLst>
                                </p:cTn>
                              </p:par>
                              <p:par>
                                <p:cTn id="19" presetID="42" presetClass="path" presetSubtype="0" accel="50000" decel="50000" fill="hold" grpId="0" nodeType="withEffect">
                                  <p:stCondLst>
                                    <p:cond delay="0"/>
                                  </p:stCondLst>
                                  <p:childTnLst>
                                    <p:animMotion origin="layout" path="M 2.08333E-6 -4.07407E-6 L 2.08333E-6 3.08218 " pathEditMode="relative" rAng="0" ptsTypes="AA">
                                      <p:cBhvr>
                                        <p:cTn id="20" dur="3000" fill="hold"/>
                                        <p:tgtEl>
                                          <p:spTgt spid="16"/>
                                        </p:tgtEl>
                                        <p:attrNameLst>
                                          <p:attrName>ppt_x</p:attrName>
                                          <p:attrName>ppt_y</p:attrName>
                                        </p:attrNameLst>
                                      </p:cBhvr>
                                      <p:rCtr x="0" y="154097"/>
                                    </p:animMotion>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barn(inVertical)">
                                      <p:cBhvr>
                                        <p:cTn id="25" dur="500"/>
                                        <p:tgtEl>
                                          <p:spTgt spid="124"/>
                                        </p:tgtEl>
                                      </p:cBhvr>
                                    </p:animEffect>
                                  </p:childTnLst>
                                </p:cTn>
                              </p:par>
                              <p:par>
                                <p:cTn id="26" presetID="42" presetClass="path" presetSubtype="0" accel="50000" decel="50000" fill="hold" grpId="0" nodeType="withEffect">
                                  <p:stCondLst>
                                    <p:cond delay="0"/>
                                  </p:stCondLst>
                                  <p:childTnLst>
                                    <p:animMotion origin="layout" path="M -2.5E-6 2.71676E-6 L -2.5E-6 2.06058 " pathEditMode="relative" rAng="0" ptsTypes="AA">
                                      <p:cBhvr>
                                        <p:cTn id="27" dur="5000" fill="hold"/>
                                        <p:tgtEl>
                                          <p:spTgt spid="19"/>
                                        </p:tgtEl>
                                        <p:attrNameLst>
                                          <p:attrName>ppt_x</p:attrName>
                                          <p:attrName>ppt_y</p:attrName>
                                        </p:attrNameLst>
                                      </p:cBhvr>
                                      <p:rCtr x="0" y="103029"/>
                                    </p:animMotion>
                                  </p:childTnLst>
                                </p:cTn>
                              </p:par>
                              <p:par>
                                <p:cTn id="28" presetID="42" presetClass="path" presetSubtype="0" accel="50000" decel="50000" fill="hold" grpId="0" nodeType="withEffect">
                                  <p:stCondLst>
                                    <p:cond delay="0"/>
                                  </p:stCondLst>
                                  <p:childTnLst>
                                    <p:animMotion origin="layout" path="M -2.91667E-6 4.79769E-6 L -2.91667E-6 2.77872 " pathEditMode="relative" rAng="0" ptsTypes="AA">
                                      <p:cBhvr>
                                        <p:cTn id="29" dur="3000" fill="hold"/>
                                        <p:tgtEl>
                                          <p:spTgt spid="21"/>
                                        </p:tgtEl>
                                        <p:attrNameLst>
                                          <p:attrName>ppt_x</p:attrName>
                                          <p:attrName>ppt_y</p:attrName>
                                        </p:attrNameLst>
                                      </p:cBhvr>
                                      <p:rCtr x="0" y="1389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1" grpId="0"/>
      <p:bldP spid="9" grpId="1"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440"/>
            <a:ext cx="11976100" cy="6857999"/>
            <a:chOff x="0" y="0"/>
            <a:chExt cx="7724630" cy="6857999"/>
          </a:xfrm>
          <a:solidFill>
            <a:srgbClr val="FCD0CD"/>
          </a:solidFill>
          <a:effectLst>
            <a:outerShdw blurRad="254000" dist="88900" algn="l" rotWithShape="0">
              <a:prstClr val="black">
                <a:alpha val="51000"/>
              </a:prstClr>
            </a:outerShdw>
          </a:effectLst>
        </p:grpSpPr>
        <p:sp>
          <p:nvSpPr>
            <p:cNvPr id="3" name="矩形 2"/>
            <p:cNvSpPr/>
            <p:nvPr/>
          </p:nvSpPr>
          <p:spPr>
            <a:xfrm>
              <a:off x="0" y="0"/>
              <a:ext cx="6996844"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sp>
          <p:nvSpPr>
            <p:cNvPr id="4" name="圓角化同側角落矩形 3"/>
            <p:cNvSpPr/>
            <p:nvPr/>
          </p:nvSpPr>
          <p:spPr>
            <a:xfrm rot="5400000">
              <a:off x="5897394" y="3506906"/>
              <a:ext cx="2926683" cy="72778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400" dirty="0">
                <a:latin typeface="微软雅黑" panose="020B0503020204020204" pitchFamily="34" charset="-122"/>
                <a:ea typeface="微软雅黑" panose="020B0503020204020204" pitchFamily="34" charset="-122"/>
              </a:endParaRPr>
            </a:p>
          </p:txBody>
        </p:sp>
      </p:gr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2793" y="2558193"/>
            <a:ext cx="12128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群組 17"/>
          <p:cNvGrpSpPr/>
          <p:nvPr/>
        </p:nvGrpSpPr>
        <p:grpSpPr>
          <a:xfrm>
            <a:off x="4339560" y="332802"/>
            <a:ext cx="2168631" cy="3520435"/>
            <a:chOff x="3892608" y="2307381"/>
            <a:chExt cx="2168631" cy="3520435"/>
          </a:xfrm>
        </p:grpSpPr>
        <p:grpSp>
          <p:nvGrpSpPr>
            <p:cNvPr id="10" name="群組 9"/>
            <p:cNvGrpSpPr/>
            <p:nvPr/>
          </p:nvGrpSpPr>
          <p:grpSpPr>
            <a:xfrm>
              <a:off x="4164227" y="2307381"/>
              <a:ext cx="1625397" cy="2034945"/>
              <a:chOff x="4164227" y="2307381"/>
              <a:chExt cx="1625397" cy="2034945"/>
            </a:xfrm>
          </p:grpSpPr>
          <p:pic>
            <p:nvPicPr>
              <p:cNvPr id="30" name="圖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227" y="2716929"/>
                <a:ext cx="1625397" cy="1625397"/>
              </a:xfrm>
              <a:prstGeom prst="rect">
                <a:avLst/>
              </a:prstGeom>
            </p:spPr>
          </p:pic>
          <p:pic>
            <p:nvPicPr>
              <p:cNvPr id="26" name="圖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53942">
                <a:off x="4651394" y="2307381"/>
                <a:ext cx="1079783" cy="819091"/>
              </a:xfrm>
              <a:prstGeom prst="rect">
                <a:avLst/>
              </a:prstGeom>
              <a:ln>
                <a:noFill/>
              </a:ln>
              <a:effectLst>
                <a:outerShdw blurRad="292100" dist="139700" dir="2700000" algn="tl" rotWithShape="0">
                  <a:srgbClr val="333333">
                    <a:alpha val="65000"/>
                  </a:srgbClr>
                </a:outerShdw>
              </a:effectLst>
            </p:spPr>
          </p:pic>
        </p:grpSp>
        <p:pic>
          <p:nvPicPr>
            <p:cNvPr id="16" name="圖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2608" y="3659185"/>
              <a:ext cx="2168631" cy="2168631"/>
            </a:xfrm>
            <a:prstGeom prst="rect">
              <a:avLst/>
            </a:prstGeom>
          </p:spPr>
        </p:pic>
      </p:grpSp>
      <p:grpSp>
        <p:nvGrpSpPr>
          <p:cNvPr id="25" name="群組 24"/>
          <p:cNvGrpSpPr/>
          <p:nvPr/>
        </p:nvGrpSpPr>
        <p:grpSpPr>
          <a:xfrm>
            <a:off x="7313048" y="742347"/>
            <a:ext cx="1821718" cy="2091591"/>
            <a:chOff x="6659501" y="3325166"/>
            <a:chExt cx="1821718" cy="2091591"/>
          </a:xfrm>
        </p:grpSpPr>
        <p:grpSp>
          <p:nvGrpSpPr>
            <p:cNvPr id="17" name="群組 16"/>
            <p:cNvGrpSpPr/>
            <p:nvPr/>
          </p:nvGrpSpPr>
          <p:grpSpPr>
            <a:xfrm>
              <a:off x="6659501" y="3325166"/>
              <a:ext cx="1821718" cy="2091591"/>
              <a:chOff x="6338680" y="3433439"/>
              <a:chExt cx="1821718" cy="2091591"/>
            </a:xfrm>
          </p:grpSpPr>
          <p:pic>
            <p:nvPicPr>
              <p:cNvPr id="32" name="圖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8680" y="3433439"/>
                <a:ext cx="1625397" cy="1625397"/>
              </a:xfrm>
              <a:prstGeom prst="rect">
                <a:avLst/>
              </a:prstGeom>
            </p:spPr>
          </p:pic>
          <p:pic>
            <p:nvPicPr>
              <p:cNvPr id="15" name="圖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2044" y="4396676"/>
                <a:ext cx="1128354" cy="1128354"/>
              </a:xfrm>
              <a:prstGeom prst="rect">
                <a:avLst/>
              </a:prstGeom>
            </p:spPr>
          </p:pic>
        </p:grpSp>
        <p:sp>
          <p:nvSpPr>
            <p:cNvPr id="22" name="矩形 21"/>
            <p:cNvSpPr/>
            <p:nvPr/>
          </p:nvSpPr>
          <p:spPr>
            <a:xfrm>
              <a:off x="7653666" y="4598627"/>
              <a:ext cx="497252" cy="769441"/>
            </a:xfrm>
            <a:prstGeom prst="rect">
              <a:avLst/>
            </a:prstGeom>
            <a:noFill/>
          </p:spPr>
          <p:txBody>
            <a:bodyPr wrap="none" lIns="91440" tIns="45720" rIns="91440" bIns="45720">
              <a:spAutoFit/>
            </a:bodyPr>
            <a:lstStyle/>
            <a:p>
              <a:pPr algn="ctr"/>
              <a:r>
                <a:rPr lang="en-US" altLang="zh-TW"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grpSp>
      <p:grpSp>
        <p:nvGrpSpPr>
          <p:cNvPr id="27" name="群組 26"/>
          <p:cNvGrpSpPr/>
          <p:nvPr/>
        </p:nvGrpSpPr>
        <p:grpSpPr>
          <a:xfrm>
            <a:off x="1794534" y="742350"/>
            <a:ext cx="1791137" cy="2175470"/>
            <a:chOff x="1487959" y="3325166"/>
            <a:chExt cx="1791137" cy="2175470"/>
          </a:xfrm>
        </p:grpSpPr>
        <p:grpSp>
          <p:nvGrpSpPr>
            <p:cNvPr id="21" name="群組 20"/>
            <p:cNvGrpSpPr/>
            <p:nvPr/>
          </p:nvGrpSpPr>
          <p:grpSpPr>
            <a:xfrm>
              <a:off x="1487959" y="3325166"/>
              <a:ext cx="1791137" cy="2175470"/>
              <a:chOff x="1227742" y="3062541"/>
              <a:chExt cx="1791137" cy="2175470"/>
            </a:xfrm>
          </p:grpSpPr>
          <p:pic>
            <p:nvPicPr>
              <p:cNvPr id="31" name="圖片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7742" y="3062541"/>
                <a:ext cx="1625397" cy="1625397"/>
              </a:xfrm>
              <a:prstGeom prst="rect">
                <a:avLst/>
              </a:prstGeom>
            </p:spPr>
          </p:pic>
          <p:pic>
            <p:nvPicPr>
              <p:cNvPr id="14" name="圖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8730" y="4137862"/>
                <a:ext cx="1100149" cy="1100149"/>
              </a:xfrm>
              <a:prstGeom prst="rect">
                <a:avLst/>
              </a:prstGeom>
            </p:spPr>
          </p:pic>
        </p:grpSp>
        <p:sp>
          <p:nvSpPr>
            <p:cNvPr id="35" name="矩形 34"/>
            <p:cNvSpPr/>
            <p:nvPr/>
          </p:nvSpPr>
          <p:spPr>
            <a:xfrm>
              <a:off x="2468370" y="4418938"/>
              <a:ext cx="497252" cy="769441"/>
            </a:xfrm>
            <a:prstGeom prst="rect">
              <a:avLst/>
            </a:prstGeom>
            <a:noFill/>
          </p:spPr>
          <p:txBody>
            <a:bodyPr wrap="none" lIns="91440" tIns="45720" rIns="91440" bIns="45720">
              <a:spAutoFit/>
            </a:bodyPr>
            <a:lstStyle/>
            <a:p>
              <a:pPr algn="ctr"/>
              <a:r>
                <a:rPr lang="en-US" altLang="zh-TW" sz="4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altLang="zh-TW"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4" name="群組 53"/>
          <p:cNvGrpSpPr/>
          <p:nvPr/>
        </p:nvGrpSpPr>
        <p:grpSpPr>
          <a:xfrm>
            <a:off x="3028777" y="3707747"/>
            <a:ext cx="5118782" cy="1008051"/>
            <a:chOff x="3028777" y="3707747"/>
            <a:chExt cx="5118782" cy="1008051"/>
          </a:xfrm>
        </p:grpSpPr>
        <p:grpSp>
          <p:nvGrpSpPr>
            <p:cNvPr id="43" name="群組 42"/>
            <p:cNvGrpSpPr/>
            <p:nvPr/>
          </p:nvGrpSpPr>
          <p:grpSpPr>
            <a:xfrm>
              <a:off x="3028777" y="3707747"/>
              <a:ext cx="5118782" cy="1008051"/>
              <a:chOff x="45692" y="2839744"/>
              <a:chExt cx="8612387" cy="1008051"/>
            </a:xfrm>
          </p:grpSpPr>
          <p:sp>
            <p:nvSpPr>
              <p:cNvPr id="47" name="圓角矩形 46"/>
              <p:cNvSpPr/>
              <p:nvPr/>
            </p:nvSpPr>
            <p:spPr>
              <a:xfrm>
                <a:off x="530079" y="2911795"/>
                <a:ext cx="8128000" cy="936000"/>
              </a:xfrm>
              <a:prstGeom prst="roundRect">
                <a:avLst/>
              </a:prstGeom>
            </p:spPr>
            <p:style>
              <a:lnRef idx="2">
                <a:schemeClr val="lt1">
                  <a:hueOff val="0"/>
                  <a:satOff val="0"/>
                  <a:lumOff val="0"/>
                  <a:alphaOff val="0"/>
                </a:schemeClr>
              </a:lnRef>
              <a:fillRef idx="1">
                <a:schemeClr val="accent3">
                  <a:hueOff val="-5108067"/>
                  <a:satOff val="12704"/>
                  <a:lumOff val="6863"/>
                  <a:alphaOff val="0"/>
                </a:schemeClr>
              </a:fillRef>
              <a:effectRef idx="0">
                <a:schemeClr val="accent3">
                  <a:hueOff val="-5108067"/>
                  <a:satOff val="12704"/>
                  <a:lumOff val="6863"/>
                  <a:alphaOff val="0"/>
                </a:schemeClr>
              </a:effectRef>
              <a:fontRef idx="minor">
                <a:schemeClr val="lt1"/>
              </a:fontRef>
            </p:style>
          </p:sp>
          <p:sp>
            <p:nvSpPr>
              <p:cNvPr id="48" name="圓角矩形 6"/>
              <p:cNvSpPr/>
              <p:nvPr/>
            </p:nvSpPr>
            <p:spPr>
              <a:xfrm>
                <a:off x="45692" y="2839744"/>
                <a:ext cx="8036616" cy="844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endParaRPr lang="zh-TW" altLang="en-US" sz="3000" kern="1200"/>
              </a:p>
            </p:txBody>
          </p:sp>
        </p:grpSp>
        <p:sp>
          <p:nvSpPr>
            <p:cNvPr id="41" name="文字方塊 40"/>
            <p:cNvSpPr txBox="1"/>
            <p:nvPr/>
          </p:nvSpPr>
          <p:spPr>
            <a:xfrm>
              <a:off x="3316673" y="3943520"/>
              <a:ext cx="4809073" cy="596574"/>
            </a:xfrm>
            <a:prstGeom prst="rect">
              <a:avLst/>
            </a:prstGeom>
            <a:noFill/>
          </p:spPr>
          <p:txBody>
            <a:bodyPr wrap="square" rtlCol="0">
              <a:spAutoFit/>
            </a:bodyPr>
            <a:lstStyle/>
            <a:p>
              <a:pPr algn="ctr">
                <a:lnSpc>
                  <a:spcPct val="130000"/>
                </a:lnSpc>
                <a:spcBef>
                  <a:spcPts val="600"/>
                </a:spcBef>
              </a:pPr>
              <a:r>
                <a:rPr lang="en-US" altLang="zh-TW" sz="2800" dirty="0">
                  <a:latin typeface="Times New Roman" panose="02020603050405020304" pitchFamily="18" charset="0"/>
                  <a:cs typeface="Times New Roman" panose="02020603050405020304" pitchFamily="18" charset="0"/>
                </a:rPr>
                <a:t>Tourism </a:t>
              </a:r>
              <a:r>
                <a:rPr lang="en-US" altLang="zh-TW" sz="2800" dirty="0" smtClean="0">
                  <a:latin typeface="Times New Roman" panose="02020603050405020304" pitchFamily="18" charset="0"/>
                  <a:cs typeface="Times New Roman" panose="02020603050405020304" pitchFamily="18" charset="0"/>
                </a:rPr>
                <a:t>services</a:t>
              </a:r>
              <a:endParaRPr lang="en-US" altLang="zh-TW" sz="2800"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pic>
          <p:nvPicPr>
            <p:cNvPr id="39" name="圖片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582651" y="4010957"/>
              <a:ext cx="589295" cy="579196"/>
            </a:xfrm>
            <a:prstGeom prst="rect">
              <a:avLst/>
            </a:prstGeom>
          </p:spPr>
        </p:pic>
      </p:grpSp>
      <p:grpSp>
        <p:nvGrpSpPr>
          <p:cNvPr id="53" name="群組 52"/>
          <p:cNvGrpSpPr/>
          <p:nvPr/>
        </p:nvGrpSpPr>
        <p:grpSpPr>
          <a:xfrm>
            <a:off x="2267812" y="4712918"/>
            <a:ext cx="6698949" cy="936000"/>
            <a:chOff x="2267812" y="4712918"/>
            <a:chExt cx="6698949" cy="936000"/>
          </a:xfrm>
        </p:grpSpPr>
        <p:grpSp>
          <p:nvGrpSpPr>
            <p:cNvPr id="51" name="群組 50"/>
            <p:cNvGrpSpPr/>
            <p:nvPr/>
          </p:nvGrpSpPr>
          <p:grpSpPr>
            <a:xfrm>
              <a:off x="2267812" y="4712918"/>
              <a:ext cx="6698949" cy="936000"/>
              <a:chOff x="2267812" y="4712918"/>
              <a:chExt cx="6698949" cy="936000"/>
            </a:xfrm>
          </p:grpSpPr>
          <p:grpSp>
            <p:nvGrpSpPr>
              <p:cNvPr id="42" name="群組 41"/>
              <p:cNvGrpSpPr/>
              <p:nvPr/>
            </p:nvGrpSpPr>
            <p:grpSpPr>
              <a:xfrm>
                <a:off x="2267812" y="4712918"/>
                <a:ext cx="6649244" cy="936000"/>
                <a:chOff x="0" y="1030052"/>
                <a:chExt cx="8128000" cy="936000"/>
              </a:xfrm>
            </p:grpSpPr>
            <p:sp>
              <p:nvSpPr>
                <p:cNvPr id="49" name="圓角矩形 48"/>
                <p:cNvSpPr/>
                <p:nvPr/>
              </p:nvSpPr>
              <p:spPr>
                <a:xfrm>
                  <a:off x="0" y="1030052"/>
                  <a:ext cx="8128000" cy="93600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0" name="圓角矩形 4"/>
                <p:cNvSpPr/>
                <p:nvPr/>
              </p:nvSpPr>
              <p:spPr>
                <a:xfrm>
                  <a:off x="45692" y="1075744"/>
                  <a:ext cx="8036616" cy="844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endParaRPr lang="zh-TW" altLang="en-US" sz="3000" kern="1200"/>
                </a:p>
              </p:txBody>
            </p:sp>
          </p:grpSp>
          <p:sp>
            <p:nvSpPr>
              <p:cNvPr id="36" name="íS1îḓè">
                <a:extLst>
                  <a:ext uri="{FF2B5EF4-FFF2-40B4-BE49-F238E27FC236}">
                    <a16:creationId xmlns="" xmlns:a16="http://schemas.microsoft.com/office/drawing/2014/main" id="{453EE3EE-A0E0-45EE-BD37-416FBE03D367}"/>
                  </a:ext>
                </a:extLst>
              </p:cNvPr>
              <p:cNvSpPr txBox="1"/>
              <p:nvPr/>
            </p:nvSpPr>
            <p:spPr bwMode="auto">
              <a:xfrm>
                <a:off x="2354896" y="4863306"/>
                <a:ext cx="6611865" cy="4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spcBef>
                    <a:spcPts val="600"/>
                  </a:spcBef>
                </a:pPr>
                <a:r>
                  <a:rPr lang="en-US" altLang="zh-TW" sz="2800" dirty="0" smtClean="0">
                    <a:latin typeface="Times New Roman" panose="02020603050405020304" pitchFamily="18" charset="0"/>
                    <a:cs typeface="Times New Roman" panose="02020603050405020304" pitchFamily="18" charset="0"/>
                  </a:rPr>
                  <a:t>Complete </a:t>
                </a:r>
                <a:r>
                  <a:rPr lang="en-US" altLang="zh-TW" sz="2800" dirty="0">
                    <a:latin typeface="Times New Roman" panose="02020603050405020304" pitchFamily="18" charset="0"/>
                    <a:cs typeface="Times New Roman" panose="02020603050405020304" pitchFamily="18" charset="0"/>
                  </a:rPr>
                  <a:t>in infrastructure</a:t>
                </a:r>
                <a:endParaRPr lang="en-US" altLang="zh-CN" sz="2800" dirty="0">
                  <a:latin typeface="Times New Roman" panose="02020603050405020304" pitchFamily="18" charset="0"/>
                  <a:cs typeface="Times New Roman" panose="02020603050405020304" pitchFamily="18" charset="0"/>
                </a:endParaRPr>
              </a:p>
            </p:txBody>
          </p:sp>
        </p:grpSp>
        <p:pic>
          <p:nvPicPr>
            <p:cNvPr id="38" name="圖片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46666" y="4731375"/>
              <a:ext cx="873265" cy="873265"/>
            </a:xfrm>
            <a:prstGeom prst="rect">
              <a:avLst/>
            </a:prstGeom>
          </p:spPr>
        </p:pic>
      </p:grpSp>
      <p:grpSp>
        <p:nvGrpSpPr>
          <p:cNvPr id="52" name="群組 51"/>
          <p:cNvGrpSpPr/>
          <p:nvPr/>
        </p:nvGrpSpPr>
        <p:grpSpPr>
          <a:xfrm>
            <a:off x="1461659" y="5588860"/>
            <a:ext cx="8287654" cy="936000"/>
            <a:chOff x="1461659" y="5588860"/>
            <a:chExt cx="8287654" cy="936000"/>
          </a:xfrm>
        </p:grpSpPr>
        <p:grpSp>
          <p:nvGrpSpPr>
            <p:cNvPr id="44" name="群組 43"/>
            <p:cNvGrpSpPr/>
            <p:nvPr/>
          </p:nvGrpSpPr>
          <p:grpSpPr>
            <a:xfrm>
              <a:off x="1461659" y="5588860"/>
              <a:ext cx="8128000" cy="936000"/>
              <a:chOff x="0" y="3874052"/>
              <a:chExt cx="8128000" cy="936000"/>
            </a:xfrm>
          </p:grpSpPr>
          <p:sp>
            <p:nvSpPr>
              <p:cNvPr id="45" name="圓角矩形 44"/>
              <p:cNvSpPr/>
              <p:nvPr/>
            </p:nvSpPr>
            <p:spPr>
              <a:xfrm>
                <a:off x="0" y="3874052"/>
                <a:ext cx="8128000" cy="936000"/>
              </a:xfrm>
              <a:prstGeom prst="roundRect">
                <a:avLst/>
              </a:prstGeom>
            </p:spPr>
            <p:style>
              <a:lnRef idx="2">
                <a:schemeClr val="lt1">
                  <a:hueOff val="0"/>
                  <a:satOff val="0"/>
                  <a:lumOff val="0"/>
                  <a:alphaOff val="0"/>
                </a:schemeClr>
              </a:lnRef>
              <a:fillRef idx="1">
                <a:schemeClr val="accent3">
                  <a:hueOff val="-10216133"/>
                  <a:satOff val="25408"/>
                  <a:lumOff val="13726"/>
                  <a:alphaOff val="0"/>
                </a:schemeClr>
              </a:fillRef>
              <a:effectRef idx="0">
                <a:schemeClr val="accent3">
                  <a:hueOff val="-10216133"/>
                  <a:satOff val="25408"/>
                  <a:lumOff val="13726"/>
                  <a:alphaOff val="0"/>
                </a:schemeClr>
              </a:effectRef>
              <a:fontRef idx="minor">
                <a:schemeClr val="lt1"/>
              </a:fontRef>
            </p:style>
          </p:sp>
          <p:sp>
            <p:nvSpPr>
              <p:cNvPr id="46" name="圓角矩形 8"/>
              <p:cNvSpPr/>
              <p:nvPr/>
            </p:nvSpPr>
            <p:spPr>
              <a:xfrm>
                <a:off x="45692" y="3919744"/>
                <a:ext cx="8036616" cy="844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endParaRPr lang="zh-TW" altLang="en-US" sz="3000" kern="1200"/>
              </a:p>
            </p:txBody>
          </p:sp>
        </p:grpSp>
        <p:sp>
          <p:nvSpPr>
            <p:cNvPr id="37" name="ïSļíďé">
              <a:extLst>
                <a:ext uri="{FF2B5EF4-FFF2-40B4-BE49-F238E27FC236}">
                  <a16:creationId xmlns="" xmlns:a16="http://schemas.microsoft.com/office/drawing/2014/main" id="{25A2E583-9AD5-4225-90FC-3ED345F59DFD}"/>
                </a:ext>
              </a:extLst>
            </p:cNvPr>
            <p:cNvSpPr txBox="1"/>
            <p:nvPr/>
          </p:nvSpPr>
          <p:spPr bwMode="auto">
            <a:xfrm>
              <a:off x="1667005" y="5788325"/>
              <a:ext cx="8082308" cy="4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30000"/>
                </a:lnSpc>
                <a:spcBef>
                  <a:spcPts val="600"/>
                </a:spcBef>
              </a:pPr>
              <a:r>
                <a:rPr lang="en-US" altLang="zh-TW" sz="2800" dirty="0">
                  <a:latin typeface="Times New Roman" panose="02020603050405020304" pitchFamily="18" charset="0"/>
                  <a:cs typeface="Times New Roman" panose="02020603050405020304" pitchFamily="18" charset="0"/>
                </a:rPr>
                <a:t>Perfect sanitary conditions</a:t>
              </a:r>
              <a:endParaRPr lang="zh-TW" altLang="zh-TW" sz="2800" dirty="0">
                <a:latin typeface="Times New Roman" panose="02020603050405020304" pitchFamily="18" charset="0"/>
                <a:cs typeface="Times New Roman" panose="02020603050405020304" pitchFamily="18" charset="0"/>
              </a:endParaRPr>
            </a:p>
          </p:txBody>
        </p:sp>
        <p:pic>
          <p:nvPicPr>
            <p:cNvPr id="40" name="圖片 3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39602" y="5704872"/>
              <a:ext cx="645920" cy="645920"/>
            </a:xfrm>
            <a:prstGeom prst="rect">
              <a:avLst/>
            </a:prstGeom>
          </p:spPr>
        </p:pic>
      </p:grpSp>
    </p:spTree>
    <p:extLst>
      <p:ext uri="{BB962C8B-B14F-4D97-AF65-F5344CB8AC3E}">
        <p14:creationId xmlns:p14="http://schemas.microsoft.com/office/powerpoint/2010/main" val="2535117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ppt_x"/>
                                          </p:val>
                                        </p:tav>
                                        <p:tav tm="100000">
                                          <p:val>
                                            <p:strVal val="#ppt_x"/>
                                          </p:val>
                                        </p:tav>
                                      </p:tavLst>
                                    </p:anim>
                                    <p:anim calcmode="lin" valueType="num">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af738c60-f0de-49fa-98b5-0eaa980fdd69"/>
</p:tagLst>
</file>

<file path=ppt/theme/theme1.xml><?xml version="1.0" encoding="utf-8"?>
<a:theme xmlns:a="http://schemas.openxmlformats.org/drawingml/2006/main" name="Office 主题">
  <a:themeElements>
    <a:clrScheme name="自定义 17">
      <a:dk1>
        <a:srgbClr val="000000"/>
      </a:dk1>
      <a:lt1>
        <a:srgbClr val="FFFFFF"/>
      </a:lt1>
      <a:dk2>
        <a:srgbClr val="000000"/>
      </a:dk2>
      <a:lt2>
        <a:srgbClr val="FFFDFD"/>
      </a:lt2>
      <a:accent1>
        <a:srgbClr val="F9DB7A"/>
      </a:accent1>
      <a:accent2>
        <a:srgbClr val="2581AF"/>
      </a:accent2>
      <a:accent3>
        <a:srgbClr val="5AD9CC"/>
      </a:accent3>
      <a:accent4>
        <a:srgbClr val="F78982"/>
      </a:accent4>
      <a:accent5>
        <a:srgbClr val="A0A4CA"/>
      </a:accent5>
      <a:accent6>
        <a:srgbClr val="515151"/>
      </a:accent6>
      <a:hlink>
        <a:srgbClr val="0563C1"/>
      </a:hlink>
      <a:folHlink>
        <a:srgbClr val="954F72"/>
      </a:folHlink>
    </a:clrScheme>
    <a:fontScheme name="Temp">
      <a:majorFont>
        <a:latin typeface="Century Gothic" panose="020F0302020204030204"/>
        <a:ea typeface="微软雅黑"/>
        <a:cs typeface=""/>
      </a:majorFont>
      <a:minorFont>
        <a:latin typeface="Century Gothic" panose="020F03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solidFill>
              <a:schemeClr val="bg1"/>
            </a:solidFill>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3451</TotalTime>
  <Words>880</Words>
  <Application>Microsoft Office PowerPoint</Application>
  <PresentationFormat>自訂</PresentationFormat>
  <Paragraphs>233</Paragraphs>
  <Slides>29</Slides>
  <Notes>17</Notes>
  <HiddenSlides>0</HiddenSlides>
  <MMClips>0</MMClips>
  <ScaleCrop>false</ScaleCrop>
  <HeadingPairs>
    <vt:vector size="4" baseType="variant">
      <vt:variant>
        <vt:lpstr>佈景主題</vt:lpstr>
      </vt:variant>
      <vt:variant>
        <vt:i4>2</vt:i4>
      </vt:variant>
      <vt:variant>
        <vt:lpstr>投影片標題</vt:lpstr>
      </vt:variant>
      <vt:variant>
        <vt:i4>29</vt:i4>
      </vt:variant>
    </vt:vector>
  </HeadingPairs>
  <TitlesOfParts>
    <vt:vector size="31" baseType="lpstr">
      <vt:lpstr>Office 主题</vt:lpstr>
      <vt:lpstr>OfficePLUS</vt:lpstr>
      <vt:lpstr>PowerPoint 簡報</vt:lpstr>
      <vt:lpstr>Motivation </vt:lpstr>
      <vt:lpstr>Background</vt:lpstr>
      <vt:lpstr>The purpose of the study</vt:lpstr>
      <vt:lpstr>PowerPoint 簡報</vt:lpstr>
      <vt:lpstr>Literature Review </vt:lpstr>
      <vt:lpstr>PowerPoint 簡報</vt:lpstr>
      <vt:lpstr>PowerPoint 簡報</vt:lpstr>
      <vt:lpstr>PowerPoint 簡報</vt:lpstr>
      <vt:lpstr>PowerPoint 簡報</vt:lpstr>
      <vt:lpstr>PowerPoint 簡報</vt:lpstr>
      <vt:lpstr>PowerPoint 簡報</vt:lpstr>
      <vt:lpstr>PowerPoint 簡報</vt:lpstr>
      <vt:lpstr>Research method</vt:lpstr>
      <vt:lpstr>PowerPoint 簡報</vt:lpstr>
      <vt:lpstr>PowerPoint 簡報</vt:lpstr>
      <vt:lpstr>PowerPoint 簡報</vt:lpstr>
      <vt:lpstr>Twenty to thirty years old</vt:lpstr>
      <vt:lpstr>PowerPoint 簡報</vt:lpstr>
      <vt:lpstr>PowerPoint 簡報</vt:lpstr>
      <vt:lpstr>English certificates</vt:lpstr>
      <vt:lpstr>Communication</vt:lpstr>
      <vt:lpstr>PowerPoint 簡報</vt:lpstr>
      <vt:lpstr>PowerPoint 簡報</vt:lpstr>
      <vt:lpstr>80 respondents had been to Taiwan</vt:lpstr>
      <vt:lpstr>Foreigner vs Taiwanese </vt:lpstr>
      <vt:lpstr>PowerPoint 簡報</vt:lpstr>
      <vt:lpstr>PowerPoint 簡報</vt:lpstr>
      <vt:lpstr>PowerPoint 簡報</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kevin</cp:lastModifiedBy>
  <cp:revision>225</cp:revision>
  <dcterms:created xsi:type="dcterms:W3CDTF">2015-08-18T02:51:41Z</dcterms:created>
  <dcterms:modified xsi:type="dcterms:W3CDTF">2018-12-06T07:53:07Z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2017-12-19T12:27:15.5097292Z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